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89" r:id="rId2"/>
    <p:sldId id="268" r:id="rId3"/>
    <p:sldId id="394" r:id="rId4"/>
    <p:sldId id="395" r:id="rId5"/>
    <p:sldId id="267" r:id="rId6"/>
    <p:sldId id="396" r:id="rId7"/>
    <p:sldId id="277" r:id="rId8"/>
    <p:sldId id="399" r:id="rId9"/>
    <p:sldId id="398" r:id="rId10"/>
    <p:sldId id="400" r:id="rId11"/>
    <p:sldId id="388" r:id="rId12"/>
    <p:sldId id="389" r:id="rId13"/>
    <p:sldId id="272" r:id="rId14"/>
    <p:sldId id="273" r:id="rId15"/>
    <p:sldId id="274" r:id="rId16"/>
    <p:sldId id="401" r:id="rId17"/>
    <p:sldId id="402" r:id="rId18"/>
    <p:sldId id="385" r:id="rId19"/>
    <p:sldId id="386" r:id="rId20"/>
    <p:sldId id="288" r:id="rId21"/>
    <p:sldId id="287" r:id="rId22"/>
    <p:sldId id="387" r:id="rId23"/>
    <p:sldId id="397" r:id="rId24"/>
    <p:sldId id="390" r:id="rId25"/>
    <p:sldId id="258" r:id="rId26"/>
    <p:sldId id="259" r:id="rId27"/>
    <p:sldId id="282" r:id="rId28"/>
    <p:sldId id="283" r:id="rId29"/>
    <p:sldId id="284" r:id="rId30"/>
    <p:sldId id="260" r:id="rId31"/>
    <p:sldId id="391" r:id="rId32"/>
    <p:sldId id="262" r:id="rId33"/>
    <p:sldId id="266" r:id="rId34"/>
    <p:sldId id="392" r:id="rId35"/>
    <p:sldId id="285" r:id="rId36"/>
    <p:sldId id="393" r:id="rId37"/>
    <p:sldId id="264" r:id="rId38"/>
    <p:sldId id="261" r:id="rId39"/>
    <p:sldId id="265" r:id="rId40"/>
    <p:sldId id="286" r:id="rId41"/>
    <p:sldId id="353" r:id="rId42"/>
    <p:sldId id="354" r:id="rId43"/>
    <p:sldId id="384"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5332" autoAdjust="0"/>
  </p:normalViewPr>
  <p:slideViewPr>
    <p:cSldViewPr>
      <p:cViewPr varScale="1">
        <p:scale>
          <a:sx n="117" d="100"/>
          <a:sy n="117" d="100"/>
        </p:scale>
        <p:origin x="99" y="185"/>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515379AA-ADF6-45A4-BF6F-BABF5A797EA8}"/>
    <pc:docChg chg="undo custSel addSld delSld modSld">
      <pc:chgData name="WILLIAM RICARDO AGUILAR PIÑA" userId="25538c52-b196-49fc-9025-2dd86a54f18a" providerId="ADAL" clId="{515379AA-ADF6-45A4-BF6F-BABF5A797EA8}" dt="2024-06-25T00:03:53.591" v="101" actId="20577"/>
      <pc:docMkLst>
        <pc:docMk/>
      </pc:docMkLst>
      <pc:sldChg chg="modSp mod">
        <pc:chgData name="WILLIAM RICARDO AGUILAR PIÑA" userId="25538c52-b196-49fc-9025-2dd86a54f18a" providerId="ADAL" clId="{515379AA-ADF6-45A4-BF6F-BABF5A797EA8}" dt="2024-06-24T19:20:13.821" v="28" actId="20577"/>
        <pc:sldMkLst>
          <pc:docMk/>
          <pc:sldMk cId="0" sldId="259"/>
        </pc:sldMkLst>
        <pc:spChg chg="mod">
          <ac:chgData name="WILLIAM RICARDO AGUILAR PIÑA" userId="25538c52-b196-49fc-9025-2dd86a54f18a" providerId="ADAL" clId="{515379AA-ADF6-45A4-BF6F-BABF5A797EA8}" dt="2024-06-24T19:20:13.821" v="28" actId="20577"/>
          <ac:spMkLst>
            <pc:docMk/>
            <pc:sldMk cId="0" sldId="259"/>
            <ac:spMk id="9" creationId="{00000000-0000-0000-0000-000000000000}"/>
          </ac:spMkLst>
        </pc:spChg>
      </pc:sldChg>
      <pc:sldChg chg="addSp modSp">
        <pc:chgData name="WILLIAM RICARDO AGUILAR PIÑA" userId="25538c52-b196-49fc-9025-2dd86a54f18a" providerId="ADAL" clId="{515379AA-ADF6-45A4-BF6F-BABF5A797EA8}" dt="2024-06-24T21:22:51.600" v="31" actId="164"/>
        <pc:sldMkLst>
          <pc:docMk/>
          <pc:sldMk cId="0" sldId="260"/>
        </pc:sldMkLst>
        <pc:spChg chg="mod">
          <ac:chgData name="WILLIAM RICARDO AGUILAR PIÑA" userId="25538c52-b196-49fc-9025-2dd86a54f18a" providerId="ADAL" clId="{515379AA-ADF6-45A4-BF6F-BABF5A797EA8}" dt="2024-06-24T21:22:51.600" v="31" actId="164"/>
          <ac:spMkLst>
            <pc:docMk/>
            <pc:sldMk cId="0" sldId="260"/>
            <ac:spMk id="5"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6"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7"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8"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10"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20"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22"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23" creationId="{00000000-0000-0000-0000-000000000000}"/>
          </ac:spMkLst>
        </pc:spChg>
        <pc:grpChg chg="add mod">
          <ac:chgData name="WILLIAM RICARDO AGUILAR PIÑA" userId="25538c52-b196-49fc-9025-2dd86a54f18a" providerId="ADAL" clId="{515379AA-ADF6-45A4-BF6F-BABF5A797EA8}" dt="2024-06-24T21:22:51.600" v="31" actId="164"/>
          <ac:grpSpMkLst>
            <pc:docMk/>
            <pc:sldMk cId="0" sldId="260"/>
            <ac:grpSpMk id="2" creationId="{8F8FCA9B-5E90-D6B1-E3C1-AE5CF9DA00F0}"/>
          </ac:grpSpMkLst>
        </pc:grpChg>
        <pc:picChg chg="mod">
          <ac:chgData name="WILLIAM RICARDO AGUILAR PIÑA" userId="25538c52-b196-49fc-9025-2dd86a54f18a" providerId="ADAL" clId="{515379AA-ADF6-45A4-BF6F-BABF5A797EA8}" dt="2024-06-24T21:22:51.600" v="31" actId="164"/>
          <ac:picMkLst>
            <pc:docMk/>
            <pc:sldMk cId="0" sldId="260"/>
            <ac:picMk id="4" creationId="{00000000-0000-0000-0000-000000000000}"/>
          </ac:picMkLst>
        </pc:picChg>
        <pc:cxnChg chg="mod">
          <ac:chgData name="WILLIAM RICARDO AGUILAR PIÑA" userId="25538c52-b196-49fc-9025-2dd86a54f18a" providerId="ADAL" clId="{515379AA-ADF6-45A4-BF6F-BABF5A797EA8}" dt="2024-06-24T21:22:51.600" v="31" actId="164"/>
          <ac:cxnSpMkLst>
            <pc:docMk/>
            <pc:sldMk cId="0" sldId="260"/>
            <ac:cxnSpMk id="15" creationId="{00000000-0000-0000-0000-000000000000}"/>
          </ac:cxnSpMkLst>
        </pc:cxnChg>
        <pc:cxnChg chg="mod">
          <ac:chgData name="WILLIAM RICARDO AGUILAR PIÑA" userId="25538c52-b196-49fc-9025-2dd86a54f18a" providerId="ADAL" clId="{515379AA-ADF6-45A4-BF6F-BABF5A797EA8}" dt="2024-06-24T21:22:51.600" v="31" actId="164"/>
          <ac:cxnSpMkLst>
            <pc:docMk/>
            <pc:sldMk cId="0" sldId="260"/>
            <ac:cxnSpMk id="18" creationId="{00000000-0000-0000-0000-000000000000}"/>
          </ac:cxnSpMkLst>
        </pc:cxnChg>
      </pc:sldChg>
      <pc:sldChg chg="modSp mod">
        <pc:chgData name="WILLIAM RICARDO AGUILAR PIÑA" userId="25538c52-b196-49fc-9025-2dd86a54f18a" providerId="ADAL" clId="{515379AA-ADF6-45A4-BF6F-BABF5A797EA8}" dt="2024-06-24T23:59:19.819" v="92" actId="20577"/>
        <pc:sldMkLst>
          <pc:docMk/>
          <pc:sldMk cId="0" sldId="261"/>
        </pc:sldMkLst>
        <pc:spChg chg="mod">
          <ac:chgData name="WILLIAM RICARDO AGUILAR PIÑA" userId="25538c52-b196-49fc-9025-2dd86a54f18a" providerId="ADAL" clId="{515379AA-ADF6-45A4-BF6F-BABF5A797EA8}" dt="2024-06-24T23:59:19.819" v="92" actId="20577"/>
          <ac:spMkLst>
            <pc:docMk/>
            <pc:sldMk cId="0" sldId="261"/>
            <ac:spMk id="9" creationId="{00000000-0000-0000-0000-000000000000}"/>
          </ac:spMkLst>
        </pc:spChg>
      </pc:sldChg>
      <pc:sldChg chg="addSp modSp mod">
        <pc:chgData name="WILLIAM RICARDO AGUILAR PIÑA" userId="25538c52-b196-49fc-9025-2dd86a54f18a" providerId="ADAL" clId="{515379AA-ADF6-45A4-BF6F-BABF5A797EA8}" dt="2024-06-24T21:31:21.760" v="46" actId="164"/>
        <pc:sldMkLst>
          <pc:docMk/>
          <pc:sldMk cId="0" sldId="262"/>
        </pc:sldMkLst>
        <pc:spChg chg="mod">
          <ac:chgData name="WILLIAM RICARDO AGUILAR PIÑA" userId="25538c52-b196-49fc-9025-2dd86a54f18a" providerId="ADAL" clId="{515379AA-ADF6-45A4-BF6F-BABF5A797EA8}" dt="2024-06-24T21:27:46.603" v="43" actId="20577"/>
          <ac:spMkLst>
            <pc:docMk/>
            <pc:sldMk cId="0" sldId="262"/>
            <ac:spMk id="9" creationId="{00000000-0000-0000-0000-000000000000}"/>
          </ac:spMkLst>
        </pc:spChg>
        <pc:spChg chg="mod">
          <ac:chgData name="WILLIAM RICARDO AGUILAR PIÑA" userId="25538c52-b196-49fc-9025-2dd86a54f18a" providerId="ADAL" clId="{515379AA-ADF6-45A4-BF6F-BABF5A797EA8}" dt="2024-06-24T21:30:47.783" v="45" actId="1076"/>
          <ac:spMkLst>
            <pc:docMk/>
            <pc:sldMk cId="0" sldId="262"/>
            <ac:spMk id="32" creationId="{E1E19088-8103-4132-830D-923AA841A49B}"/>
          </ac:spMkLst>
        </pc:spChg>
        <pc:grpChg chg="add mod">
          <ac:chgData name="WILLIAM RICARDO AGUILAR PIÑA" userId="25538c52-b196-49fc-9025-2dd86a54f18a" providerId="ADAL" clId="{515379AA-ADF6-45A4-BF6F-BABF5A797EA8}" dt="2024-06-24T21:31:21.760" v="46" actId="164"/>
          <ac:grpSpMkLst>
            <pc:docMk/>
            <pc:sldMk cId="0" sldId="262"/>
            <ac:grpSpMk id="2" creationId="{FFFAF3DD-C8E4-25CF-2C70-2386C19F15B1}"/>
          </ac:grpSpMkLst>
        </pc:grpChg>
        <pc:picChg chg="mod">
          <ac:chgData name="WILLIAM RICARDO AGUILAR PIÑA" userId="25538c52-b196-49fc-9025-2dd86a54f18a" providerId="ADAL" clId="{515379AA-ADF6-45A4-BF6F-BABF5A797EA8}" dt="2024-06-24T21:31:21.760" v="46" actId="164"/>
          <ac:picMkLst>
            <pc:docMk/>
            <pc:sldMk cId="0" sldId="262"/>
            <ac:picMk id="11" creationId="{00000000-0000-0000-0000-000000000000}"/>
          </ac:picMkLst>
        </pc:picChg>
        <pc:picChg chg="mod">
          <ac:chgData name="WILLIAM RICARDO AGUILAR PIÑA" userId="25538c52-b196-49fc-9025-2dd86a54f18a" providerId="ADAL" clId="{515379AA-ADF6-45A4-BF6F-BABF5A797EA8}" dt="2024-06-24T21:31:21.760" v="46" actId="164"/>
          <ac:picMkLst>
            <pc:docMk/>
            <pc:sldMk cId="0" sldId="262"/>
            <ac:picMk id="12" creationId="{00000000-0000-0000-0000-000000000000}"/>
          </ac:picMkLst>
        </pc:picChg>
      </pc:sldChg>
      <pc:sldChg chg="modSp mod">
        <pc:chgData name="WILLIAM RICARDO AGUILAR PIÑA" userId="25538c52-b196-49fc-9025-2dd86a54f18a" providerId="ADAL" clId="{515379AA-ADF6-45A4-BF6F-BABF5A797EA8}" dt="2024-06-24T23:59:28.430" v="94" actId="20577"/>
        <pc:sldMkLst>
          <pc:docMk/>
          <pc:sldMk cId="0" sldId="264"/>
        </pc:sldMkLst>
        <pc:spChg chg="mod">
          <ac:chgData name="WILLIAM RICARDO AGUILAR PIÑA" userId="25538c52-b196-49fc-9025-2dd86a54f18a" providerId="ADAL" clId="{515379AA-ADF6-45A4-BF6F-BABF5A797EA8}" dt="2024-06-24T23:59:28.430" v="94" actId="20577"/>
          <ac:spMkLst>
            <pc:docMk/>
            <pc:sldMk cId="0" sldId="264"/>
            <ac:spMk id="9" creationId="{00000000-0000-0000-0000-000000000000}"/>
          </ac:spMkLst>
        </pc:spChg>
      </pc:sldChg>
      <pc:sldChg chg="addSp modSp mod">
        <pc:chgData name="WILLIAM RICARDO AGUILAR PIÑA" userId="25538c52-b196-49fc-9025-2dd86a54f18a" providerId="ADAL" clId="{515379AA-ADF6-45A4-BF6F-BABF5A797EA8}" dt="2024-06-24T21:39:34.083" v="63" actId="1076"/>
        <pc:sldMkLst>
          <pc:docMk/>
          <pc:sldMk cId="0" sldId="266"/>
        </pc:sldMkLst>
        <pc:spChg chg="mod">
          <ac:chgData name="WILLIAM RICARDO AGUILAR PIÑA" userId="25538c52-b196-49fc-9025-2dd86a54f18a" providerId="ADAL" clId="{515379AA-ADF6-45A4-BF6F-BABF5A797EA8}" dt="2024-06-24T21:39:34.083" v="63" actId="1076"/>
          <ac:spMkLst>
            <pc:docMk/>
            <pc:sldMk cId="0" sldId="266"/>
            <ac:spMk id="9"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13" creationId="{9DBC671F-F695-47B9-B8EB-6D171D717744}"/>
          </ac:spMkLst>
        </pc:spChg>
        <pc:spChg chg="mod">
          <ac:chgData name="WILLIAM RICARDO AGUILAR PIÑA" userId="25538c52-b196-49fc-9025-2dd86a54f18a" providerId="ADAL" clId="{515379AA-ADF6-45A4-BF6F-BABF5A797EA8}" dt="2024-06-24T21:38:19.327" v="61" actId="164"/>
          <ac:spMkLst>
            <pc:docMk/>
            <pc:sldMk cId="0" sldId="266"/>
            <ac:spMk id="17"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18"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19"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20"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21" creationId="{00000000-0000-0000-0000-000000000000}"/>
          </ac:spMkLst>
        </pc:spChg>
        <pc:grpChg chg="add mod">
          <ac:chgData name="WILLIAM RICARDO AGUILAR PIÑA" userId="25538c52-b196-49fc-9025-2dd86a54f18a" providerId="ADAL" clId="{515379AA-ADF6-45A4-BF6F-BABF5A797EA8}" dt="2024-06-24T21:38:19.327" v="61" actId="164"/>
          <ac:grpSpMkLst>
            <pc:docMk/>
            <pc:sldMk cId="0" sldId="266"/>
            <ac:grpSpMk id="2" creationId="{FE7A5320-101F-8861-9D1A-B31A4FFAD151}"/>
          </ac:grpSpMkLst>
        </pc:grpChg>
        <pc:picChg chg="mod">
          <ac:chgData name="WILLIAM RICARDO AGUILAR PIÑA" userId="25538c52-b196-49fc-9025-2dd86a54f18a" providerId="ADAL" clId="{515379AA-ADF6-45A4-BF6F-BABF5A797EA8}" dt="2024-06-24T21:38:19.327" v="61" actId="164"/>
          <ac:picMkLst>
            <pc:docMk/>
            <pc:sldMk cId="0" sldId="266"/>
            <ac:picMk id="1027" creationId="{00000000-0000-0000-0000-000000000000}"/>
          </ac:picMkLst>
        </pc:picChg>
      </pc:sldChg>
      <pc:sldChg chg="addSp modSp del">
        <pc:chgData name="WILLIAM RICARDO AGUILAR PIÑA" userId="25538c52-b196-49fc-9025-2dd86a54f18a" providerId="ADAL" clId="{515379AA-ADF6-45A4-BF6F-BABF5A797EA8}" dt="2024-06-24T23:46:27.943" v="87" actId="2696"/>
        <pc:sldMkLst>
          <pc:docMk/>
          <pc:sldMk cId="0" sldId="273"/>
        </pc:sldMkLst>
        <pc:spChg chg="mod">
          <ac:chgData name="WILLIAM RICARDO AGUILAR PIÑA" userId="25538c52-b196-49fc-9025-2dd86a54f18a" providerId="ADAL" clId="{515379AA-ADF6-45A4-BF6F-BABF5A797EA8}" dt="2024-06-24T23:40:03.430" v="65" actId="164"/>
          <ac:spMkLst>
            <pc:docMk/>
            <pc:sldMk cId="0" sldId="273"/>
            <ac:spMk id="9"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0"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1"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2"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4"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5" creationId="{00000000-0000-0000-0000-000000000000}"/>
          </ac:spMkLst>
        </pc:spChg>
        <pc:grpChg chg="add mod">
          <ac:chgData name="WILLIAM RICARDO AGUILAR PIÑA" userId="25538c52-b196-49fc-9025-2dd86a54f18a" providerId="ADAL" clId="{515379AA-ADF6-45A4-BF6F-BABF5A797EA8}" dt="2024-06-24T23:40:03.430" v="65" actId="164"/>
          <ac:grpSpMkLst>
            <pc:docMk/>
            <pc:sldMk cId="0" sldId="273"/>
            <ac:grpSpMk id="6" creationId="{6B277B52-CFC2-3E35-BB1B-48034EA9E400}"/>
          </ac:grpSpMkLst>
        </pc:grpChg>
        <pc:graphicFrameChg chg="mod">
          <ac:chgData name="WILLIAM RICARDO AGUILAR PIÑA" userId="25538c52-b196-49fc-9025-2dd86a54f18a" providerId="ADAL" clId="{515379AA-ADF6-45A4-BF6F-BABF5A797EA8}" dt="2024-06-24T23:40:03.430" v="65" actId="164"/>
          <ac:graphicFrameMkLst>
            <pc:docMk/>
            <pc:sldMk cId="0" sldId="273"/>
            <ac:graphicFrameMk id="2" creationId="{A7852318-A991-4D90-9261-CACA50AA7AD1}"/>
          </ac:graphicFrameMkLst>
        </pc:graphicFrameChg>
        <pc:graphicFrameChg chg="mod">
          <ac:chgData name="WILLIAM RICARDO AGUILAR PIÑA" userId="25538c52-b196-49fc-9025-2dd86a54f18a" providerId="ADAL" clId="{515379AA-ADF6-45A4-BF6F-BABF5A797EA8}" dt="2024-06-24T23:40:03.430" v="65" actId="164"/>
          <ac:graphicFrameMkLst>
            <pc:docMk/>
            <pc:sldMk cId="0" sldId="273"/>
            <ac:graphicFrameMk id="3" creationId="{C66A0DCC-4B01-4CE0-9A1E-58494BDFB489}"/>
          </ac:graphicFrameMkLst>
        </pc:graphicFrameChg>
        <pc:graphicFrameChg chg="mod">
          <ac:chgData name="WILLIAM RICARDO AGUILAR PIÑA" userId="25538c52-b196-49fc-9025-2dd86a54f18a" providerId="ADAL" clId="{515379AA-ADF6-45A4-BF6F-BABF5A797EA8}" dt="2024-06-24T23:40:03.430" v="65" actId="164"/>
          <ac:graphicFrameMkLst>
            <pc:docMk/>
            <pc:sldMk cId="0" sldId="273"/>
            <ac:graphicFrameMk id="16" creationId="{34ABEC9D-60D3-4341-886C-3886EAA31B07}"/>
          </ac:graphicFrameMkLst>
        </pc:graphicFrameChg>
        <pc:picChg chg="mod">
          <ac:chgData name="WILLIAM RICARDO AGUILAR PIÑA" userId="25538c52-b196-49fc-9025-2dd86a54f18a" providerId="ADAL" clId="{515379AA-ADF6-45A4-BF6F-BABF5A797EA8}" dt="2024-06-24T23:40:03.430" v="65" actId="164"/>
          <ac:picMkLst>
            <pc:docMk/>
            <pc:sldMk cId="0" sldId="273"/>
            <ac:picMk id="5" creationId="{00000000-0000-0000-0000-000000000000}"/>
          </ac:picMkLst>
        </pc:picChg>
      </pc:sldChg>
      <pc:sldChg chg="modSp add mod">
        <pc:chgData name="WILLIAM RICARDO AGUILAR PIÑA" userId="25538c52-b196-49fc-9025-2dd86a54f18a" providerId="ADAL" clId="{515379AA-ADF6-45A4-BF6F-BABF5A797EA8}" dt="2024-06-24T23:54:13.489" v="91" actId="20577"/>
        <pc:sldMkLst>
          <pc:docMk/>
          <pc:sldMk cId="4075604650" sldId="273"/>
        </pc:sldMkLst>
        <pc:spChg chg="mod">
          <ac:chgData name="WILLIAM RICARDO AGUILAR PIÑA" userId="25538c52-b196-49fc-9025-2dd86a54f18a" providerId="ADAL" clId="{515379AA-ADF6-45A4-BF6F-BABF5A797EA8}" dt="2024-06-24T23:54:13.489" v="91" actId="20577"/>
          <ac:spMkLst>
            <pc:docMk/>
            <pc:sldMk cId="4075604650" sldId="273"/>
            <ac:spMk id="12" creationId="{00000000-0000-0000-0000-000000000000}"/>
          </ac:spMkLst>
        </pc:spChg>
      </pc:sldChg>
      <pc:sldChg chg="modSp del mod">
        <pc:chgData name="WILLIAM RICARDO AGUILAR PIÑA" userId="25538c52-b196-49fc-9025-2dd86a54f18a" providerId="ADAL" clId="{515379AA-ADF6-45A4-BF6F-BABF5A797EA8}" dt="2024-06-24T23:46:27.943" v="87" actId="2696"/>
        <pc:sldMkLst>
          <pc:docMk/>
          <pc:sldMk cId="0" sldId="274"/>
        </pc:sldMkLst>
        <pc:spChg chg="mod">
          <ac:chgData name="WILLIAM RICARDO AGUILAR PIÑA" userId="25538c52-b196-49fc-9025-2dd86a54f18a" providerId="ADAL" clId="{515379AA-ADF6-45A4-BF6F-BABF5A797EA8}" dt="2024-06-24T23:43:43.897" v="73" actId="1076"/>
          <ac:spMkLst>
            <pc:docMk/>
            <pc:sldMk cId="0" sldId="274"/>
            <ac:spMk id="13" creationId="{00000000-0000-0000-0000-000000000000}"/>
          </ac:spMkLst>
        </pc:spChg>
        <pc:spChg chg="mod">
          <ac:chgData name="WILLIAM RICARDO AGUILAR PIÑA" userId="25538c52-b196-49fc-9025-2dd86a54f18a" providerId="ADAL" clId="{515379AA-ADF6-45A4-BF6F-BABF5A797EA8}" dt="2024-06-24T23:42:37.477" v="71" actId="20577"/>
          <ac:spMkLst>
            <pc:docMk/>
            <pc:sldMk cId="0" sldId="274"/>
            <ac:spMk id="28" creationId="{00000000-0000-0000-0000-000000000000}"/>
          </ac:spMkLst>
        </pc:spChg>
      </pc:sldChg>
      <pc:sldChg chg="add">
        <pc:chgData name="WILLIAM RICARDO AGUILAR PIÑA" userId="25538c52-b196-49fc-9025-2dd86a54f18a" providerId="ADAL" clId="{515379AA-ADF6-45A4-BF6F-BABF5A797EA8}" dt="2024-06-24T23:47:12.398" v="88"/>
        <pc:sldMkLst>
          <pc:docMk/>
          <pc:sldMk cId="4148073482" sldId="274"/>
        </pc:sldMkLst>
      </pc:sldChg>
      <pc:sldChg chg="modSp mod">
        <pc:chgData name="WILLIAM RICARDO AGUILAR PIÑA" userId="25538c52-b196-49fc-9025-2dd86a54f18a" providerId="ADAL" clId="{515379AA-ADF6-45A4-BF6F-BABF5A797EA8}" dt="2024-06-24T20:32:01.348" v="30" actId="20577"/>
        <pc:sldMkLst>
          <pc:docMk/>
          <pc:sldMk cId="2186523071" sldId="282"/>
        </pc:sldMkLst>
        <pc:spChg chg="mod">
          <ac:chgData name="WILLIAM RICARDO AGUILAR PIÑA" userId="25538c52-b196-49fc-9025-2dd86a54f18a" providerId="ADAL" clId="{515379AA-ADF6-45A4-BF6F-BABF5A797EA8}" dt="2024-06-24T20:32:01.348" v="30" actId="20577"/>
          <ac:spMkLst>
            <pc:docMk/>
            <pc:sldMk cId="2186523071" sldId="282"/>
            <ac:spMk id="21" creationId="{00000000-0000-0000-0000-000000000000}"/>
          </ac:spMkLst>
        </pc:spChg>
      </pc:sldChg>
      <pc:sldChg chg="modSp mod">
        <pc:chgData name="WILLIAM RICARDO AGUILAR PIÑA" userId="25538c52-b196-49fc-9025-2dd86a54f18a" providerId="ADAL" clId="{515379AA-ADF6-45A4-BF6F-BABF5A797EA8}" dt="2024-06-24T21:50:26.106" v="64" actId="33524"/>
        <pc:sldMkLst>
          <pc:docMk/>
          <pc:sldMk cId="3340522334" sldId="285"/>
        </pc:sldMkLst>
        <pc:spChg chg="mod">
          <ac:chgData name="WILLIAM RICARDO AGUILAR PIÑA" userId="25538c52-b196-49fc-9025-2dd86a54f18a" providerId="ADAL" clId="{515379AA-ADF6-45A4-BF6F-BABF5A797EA8}" dt="2024-06-24T21:50:26.106" v="64" actId="33524"/>
          <ac:spMkLst>
            <pc:docMk/>
            <pc:sldMk cId="3340522334" sldId="285"/>
            <ac:spMk id="9" creationId="{00000000-0000-0000-0000-000000000000}"/>
          </ac:spMkLst>
        </pc:spChg>
      </pc:sldChg>
      <pc:sldChg chg="modSp mod">
        <pc:chgData name="WILLIAM RICARDO AGUILAR PIÑA" userId="25538c52-b196-49fc-9025-2dd86a54f18a" providerId="ADAL" clId="{515379AA-ADF6-45A4-BF6F-BABF5A797EA8}" dt="2024-06-25T00:03:53.591" v="101" actId="20577"/>
        <pc:sldMkLst>
          <pc:docMk/>
          <pc:sldMk cId="1056131616" sldId="354"/>
        </pc:sldMkLst>
        <pc:spChg chg="mod">
          <ac:chgData name="WILLIAM RICARDO AGUILAR PIÑA" userId="25538c52-b196-49fc-9025-2dd86a54f18a" providerId="ADAL" clId="{515379AA-ADF6-45A4-BF6F-BABF5A797EA8}" dt="2024-06-25T00:03:53.591" v="101" actId="20577"/>
          <ac:spMkLst>
            <pc:docMk/>
            <pc:sldMk cId="1056131616" sldId="354"/>
            <ac:spMk id="2" creationId="{446F2E5C-E320-4F6E-AC53-3CA308F64612}"/>
          </ac:spMkLst>
        </pc:spChg>
      </pc:sldChg>
      <pc:sldChg chg="addSp delSp modSp mod">
        <pc:chgData name="WILLIAM RICARDO AGUILAR PIÑA" userId="25538c52-b196-49fc-9025-2dd86a54f18a" providerId="ADAL" clId="{515379AA-ADF6-45A4-BF6F-BABF5A797EA8}" dt="2024-06-24T16:28:08.031" v="7" actId="164"/>
        <pc:sldMkLst>
          <pc:docMk/>
          <pc:sldMk cId="2020821896" sldId="396"/>
        </pc:sldMkLst>
        <pc:spChg chg="mod">
          <ac:chgData name="WILLIAM RICARDO AGUILAR PIÑA" userId="25538c52-b196-49fc-9025-2dd86a54f18a" providerId="ADAL" clId="{515379AA-ADF6-45A4-BF6F-BABF5A797EA8}" dt="2024-06-24T16:26:44.476" v="4" actId="1076"/>
          <ac:spMkLst>
            <pc:docMk/>
            <pc:sldMk cId="2020821896" sldId="396"/>
            <ac:spMk id="4" creationId="{00000000-0000-0000-0000-000000000000}"/>
          </ac:spMkLst>
        </pc:spChg>
        <pc:spChg chg="mod topLvl">
          <ac:chgData name="WILLIAM RICARDO AGUILAR PIÑA" userId="25538c52-b196-49fc-9025-2dd86a54f18a" providerId="ADAL" clId="{515379AA-ADF6-45A4-BF6F-BABF5A797EA8}" dt="2024-06-24T16:28:08.031" v="7" actId="164"/>
          <ac:spMkLst>
            <pc:docMk/>
            <pc:sldMk cId="2020821896" sldId="396"/>
            <ac:spMk id="24" creationId="{00000000-0000-0000-0000-000000000000}"/>
          </ac:spMkLst>
        </pc:spChg>
        <pc:spChg chg="mod topLvl">
          <ac:chgData name="WILLIAM RICARDO AGUILAR PIÑA" userId="25538c52-b196-49fc-9025-2dd86a54f18a" providerId="ADAL" clId="{515379AA-ADF6-45A4-BF6F-BABF5A797EA8}" dt="2024-06-24T16:28:08.031" v="7" actId="164"/>
          <ac:spMkLst>
            <pc:docMk/>
            <pc:sldMk cId="2020821896" sldId="396"/>
            <ac:spMk id="26" creationId="{00000000-0000-0000-0000-000000000000}"/>
          </ac:spMkLst>
        </pc:spChg>
        <pc:spChg chg="mod topLvl">
          <ac:chgData name="WILLIAM RICARDO AGUILAR PIÑA" userId="25538c52-b196-49fc-9025-2dd86a54f18a" providerId="ADAL" clId="{515379AA-ADF6-45A4-BF6F-BABF5A797EA8}" dt="2024-06-24T16:28:08.031" v="7" actId="164"/>
          <ac:spMkLst>
            <pc:docMk/>
            <pc:sldMk cId="2020821896" sldId="396"/>
            <ac:spMk id="27" creationId="{00000000-0000-0000-0000-000000000000}"/>
          </ac:spMkLst>
        </pc:spChg>
        <pc:spChg chg="mod topLvl">
          <ac:chgData name="WILLIAM RICARDO AGUILAR PIÑA" userId="25538c52-b196-49fc-9025-2dd86a54f18a" providerId="ADAL" clId="{515379AA-ADF6-45A4-BF6F-BABF5A797EA8}" dt="2024-06-24T16:26:42.289" v="2" actId="165"/>
          <ac:spMkLst>
            <pc:docMk/>
            <pc:sldMk cId="2020821896" sldId="396"/>
            <ac:spMk id="33" creationId="{00000000-0000-0000-0000-000000000000}"/>
          </ac:spMkLst>
        </pc:spChg>
        <pc:spChg chg="mod topLvl">
          <ac:chgData name="WILLIAM RICARDO AGUILAR PIÑA" userId="25538c52-b196-49fc-9025-2dd86a54f18a" providerId="ADAL" clId="{515379AA-ADF6-45A4-BF6F-BABF5A797EA8}" dt="2024-06-24T16:28:08.031" v="7" actId="164"/>
          <ac:spMkLst>
            <pc:docMk/>
            <pc:sldMk cId="2020821896" sldId="396"/>
            <ac:spMk id="34" creationId="{00000000-0000-0000-0000-000000000000}"/>
          </ac:spMkLst>
        </pc:spChg>
        <pc:grpChg chg="del mod">
          <ac:chgData name="WILLIAM RICARDO AGUILAR PIÑA" userId="25538c52-b196-49fc-9025-2dd86a54f18a" providerId="ADAL" clId="{515379AA-ADF6-45A4-BF6F-BABF5A797EA8}" dt="2024-06-24T16:26:42.289" v="2" actId="165"/>
          <ac:grpSpMkLst>
            <pc:docMk/>
            <pc:sldMk cId="2020821896" sldId="396"/>
            <ac:grpSpMk id="2" creationId="{00000000-0000-0000-0000-000000000000}"/>
          </ac:grpSpMkLst>
        </pc:grpChg>
        <pc:grpChg chg="add mod">
          <ac:chgData name="WILLIAM RICARDO AGUILAR PIÑA" userId="25538c52-b196-49fc-9025-2dd86a54f18a" providerId="ADAL" clId="{515379AA-ADF6-45A4-BF6F-BABF5A797EA8}" dt="2024-06-24T16:28:08.031" v="7" actId="164"/>
          <ac:grpSpMkLst>
            <pc:docMk/>
            <pc:sldMk cId="2020821896" sldId="396"/>
            <ac:grpSpMk id="3" creationId="{5B554CD4-4592-9055-BFE0-3D918D29BD74}"/>
          </ac:grpSpMkLst>
        </pc:grpChg>
        <pc:cxnChg chg="mod topLvl">
          <ac:chgData name="WILLIAM RICARDO AGUILAR PIÑA" userId="25538c52-b196-49fc-9025-2dd86a54f18a" providerId="ADAL" clId="{515379AA-ADF6-45A4-BF6F-BABF5A797EA8}" dt="2024-06-24T16:28:08.031" v="7" actId="164"/>
          <ac:cxnSpMkLst>
            <pc:docMk/>
            <pc:sldMk cId="2020821896" sldId="396"/>
            <ac:cxnSpMk id="29"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0"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2"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5"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6"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7" creationId="{00000000-0000-0000-0000-000000000000}"/>
          </ac:cxnSpMkLst>
        </pc:cxnChg>
      </pc:sldChg>
      <pc:sldChg chg="delSp modSp add del mod">
        <pc:chgData name="WILLIAM RICARDO AGUILAR PIÑA" userId="25538c52-b196-49fc-9025-2dd86a54f18a" providerId="ADAL" clId="{515379AA-ADF6-45A4-BF6F-BABF5A797EA8}" dt="2024-06-24T23:46:20.901" v="86" actId="47"/>
        <pc:sldMkLst>
          <pc:docMk/>
          <pc:sldMk cId="1231411470" sldId="403"/>
        </pc:sldMkLst>
        <pc:spChg chg="del">
          <ac:chgData name="WILLIAM RICARDO AGUILAR PIÑA" userId="25538c52-b196-49fc-9025-2dd86a54f18a" providerId="ADAL" clId="{515379AA-ADF6-45A4-BF6F-BABF5A797EA8}" dt="2024-06-24T23:43:49.901" v="75" actId="478"/>
          <ac:spMkLst>
            <pc:docMk/>
            <pc:sldMk cId="1231411470" sldId="403"/>
            <ac:spMk id="13" creationId="{00000000-0000-0000-0000-000000000000}"/>
          </ac:spMkLst>
        </pc:spChg>
        <pc:spChg chg="mod">
          <ac:chgData name="WILLIAM RICARDO AGUILAR PIÑA" userId="25538c52-b196-49fc-9025-2dd86a54f18a" providerId="ADAL" clId="{515379AA-ADF6-45A4-BF6F-BABF5A797EA8}" dt="2024-06-24T23:44:35.252" v="85" actId="20577"/>
          <ac:spMkLst>
            <pc:docMk/>
            <pc:sldMk cId="1231411470" sldId="403"/>
            <ac:spMk id="28" creationId="{00000000-0000-0000-0000-000000000000}"/>
          </ac:spMkLst>
        </pc:spChg>
        <pc:picChg chg="mod">
          <ac:chgData name="WILLIAM RICARDO AGUILAR PIÑA" userId="25538c52-b196-49fc-9025-2dd86a54f18a" providerId="ADAL" clId="{515379AA-ADF6-45A4-BF6F-BABF5A797EA8}" dt="2024-06-24T23:44:00.122" v="76" actId="1076"/>
          <ac:picMkLst>
            <pc:docMk/>
            <pc:sldMk cId="1231411470" sldId="403"/>
            <ac:picMk id="17" creationId="{00000000-0000-0000-0000-000000000000}"/>
          </ac:picMkLst>
        </pc:picChg>
        <pc:picChg chg="mod">
          <ac:chgData name="WILLIAM RICARDO AGUILAR PIÑA" userId="25538c52-b196-49fc-9025-2dd86a54f18a" providerId="ADAL" clId="{515379AA-ADF6-45A4-BF6F-BABF5A797EA8}" dt="2024-06-24T23:44:16.077" v="79" actId="1076"/>
          <ac:picMkLst>
            <pc:docMk/>
            <pc:sldMk cId="1231411470" sldId="403"/>
            <ac:picMk id="18" creationId="{00000000-0000-0000-0000-000000000000}"/>
          </ac:picMkLst>
        </pc:picChg>
        <pc:cxnChg chg="mod">
          <ac:chgData name="WILLIAM RICARDO AGUILAR PIÑA" userId="25538c52-b196-49fc-9025-2dd86a54f18a" providerId="ADAL" clId="{515379AA-ADF6-45A4-BF6F-BABF5A797EA8}" dt="2024-06-24T23:44:04.857" v="77" actId="14100"/>
          <ac:cxnSpMkLst>
            <pc:docMk/>
            <pc:sldMk cId="1231411470" sldId="403"/>
            <ac:cxnSpMk id="20" creationId="{00000000-0000-0000-0000-000000000000}"/>
          </ac:cxnSpMkLst>
        </pc:cxnChg>
        <pc:cxnChg chg="mod">
          <ac:chgData name="WILLIAM RICARDO AGUILAR PIÑA" userId="25538c52-b196-49fc-9025-2dd86a54f18a" providerId="ADAL" clId="{515379AA-ADF6-45A4-BF6F-BABF5A797EA8}" dt="2024-06-24T23:44:16.077" v="79" actId="1076"/>
          <ac:cxnSpMkLst>
            <pc:docMk/>
            <pc:sldMk cId="1231411470" sldId="403"/>
            <ac:cxnSpMk id="25" creationId="{00000000-0000-0000-0000-000000000000}"/>
          </ac:cxnSpMkLst>
        </pc:cxnChg>
      </pc:sldChg>
    </pc:docChg>
  </pc:docChgLst>
  <pc:docChgLst>
    <pc:chgData name="WILLIAM RICARDO AGUILAR PIÑA" userId="25538c52-b196-49fc-9025-2dd86a54f18a" providerId="ADAL" clId="{BB02DDA7-C431-469C-98BD-647F3F451E48}"/>
    <pc:docChg chg="modSld">
      <pc:chgData name="WILLIAM RICARDO AGUILAR PIÑA" userId="25538c52-b196-49fc-9025-2dd86a54f18a" providerId="ADAL" clId="{BB02DDA7-C431-469C-98BD-647F3F451E48}" dt="2020-05-15T11:56:15.022" v="13" actId="1076"/>
      <pc:docMkLst>
        <pc:docMk/>
      </pc:docMkLst>
      <pc:sldChg chg="addSp delSp modSp">
        <pc:chgData name="WILLIAM RICARDO AGUILAR PIÑA" userId="25538c52-b196-49fc-9025-2dd86a54f18a" providerId="ADAL" clId="{BB02DDA7-C431-469C-98BD-647F3F451E48}" dt="2020-05-15T11:56:15.022" v="13" actId="1076"/>
        <pc:sldMkLst>
          <pc:docMk/>
          <pc:sldMk cId="1349867334" sldId="383"/>
        </pc:sldMkLst>
        <pc:spChg chg="mod topLvl">
          <ac:chgData name="WILLIAM RICARDO AGUILAR PIÑA" userId="25538c52-b196-49fc-9025-2dd86a54f18a" providerId="ADAL" clId="{BB02DDA7-C431-469C-98BD-647F3F451E48}" dt="2020-05-15T11:56:11.882" v="12" actId="164"/>
          <ac:spMkLst>
            <pc:docMk/>
            <pc:sldMk cId="1349867334" sldId="383"/>
            <ac:spMk id="6" creationId="{3572065F-81C1-454C-8E77-453E36FB65E9}"/>
          </ac:spMkLst>
        </pc:spChg>
        <pc:grpChg chg="add del mod">
          <ac:chgData name="WILLIAM RICARDO AGUILAR PIÑA" userId="25538c52-b196-49fc-9025-2dd86a54f18a" providerId="ADAL" clId="{BB02DDA7-C431-469C-98BD-647F3F451E48}" dt="2020-05-15T11:55:58.283" v="8" actId="165"/>
          <ac:grpSpMkLst>
            <pc:docMk/>
            <pc:sldMk cId="1349867334" sldId="383"/>
            <ac:grpSpMk id="4" creationId="{9F539EA8-0588-4107-A762-43664D937DED}"/>
          </ac:grpSpMkLst>
        </pc:grpChg>
        <pc:grpChg chg="add mod">
          <ac:chgData name="WILLIAM RICARDO AGUILAR PIÑA" userId="25538c52-b196-49fc-9025-2dd86a54f18a" providerId="ADAL" clId="{BB02DDA7-C431-469C-98BD-647F3F451E48}" dt="2020-05-15T11:56:15.022" v="13" actId="1076"/>
          <ac:grpSpMkLst>
            <pc:docMk/>
            <pc:sldMk cId="1349867334" sldId="383"/>
            <ac:grpSpMk id="7" creationId="{CDA5E562-536F-4CCF-96B1-667F1D99585D}"/>
          </ac:grpSpMkLst>
        </pc:grpChg>
        <pc:picChg chg="add mod topLvl">
          <ac:chgData name="WILLIAM RICARDO AGUILAR PIÑA" userId="25538c52-b196-49fc-9025-2dd86a54f18a" providerId="ADAL" clId="{BB02DDA7-C431-469C-98BD-647F3F451E48}" dt="2020-05-15T11:56:11.882" v="12" actId="164"/>
          <ac:picMkLst>
            <pc:docMk/>
            <pc:sldMk cId="1349867334" sldId="383"/>
            <ac:picMk id="3" creationId="{BF282A65-2B93-4F85-B031-CD0A233AA13F}"/>
          </ac:picMkLst>
        </pc:picChg>
      </pc:sldChg>
    </pc:docChg>
  </pc:docChgLst>
  <pc:docChgLst>
    <pc:chgData name="WILLIAM RICARDO AGUILAR PIÑA" userId="25538c52-b196-49fc-9025-2dd86a54f18a" providerId="ADAL" clId="{75FEFAB8-A45A-4A12-A647-999E2F88618E}"/>
    <pc:docChg chg="modSld">
      <pc:chgData name="WILLIAM RICARDO AGUILAR PIÑA" userId="25538c52-b196-49fc-9025-2dd86a54f18a" providerId="ADAL" clId="{75FEFAB8-A45A-4A12-A647-999E2F88618E}" dt="2020-05-15T12:25:12.685" v="0"/>
      <pc:docMkLst>
        <pc:docMk/>
      </pc:docMkLst>
      <pc:sldChg chg="setBg">
        <pc:chgData name="WILLIAM RICARDO AGUILAR PIÑA" userId="25538c52-b196-49fc-9025-2dd86a54f18a" providerId="ADAL" clId="{75FEFAB8-A45A-4A12-A647-999E2F88618E}" dt="2020-05-15T12:25:12.685" v="0"/>
        <pc:sldMkLst>
          <pc:docMk/>
          <pc:sldMk cId="1349867334" sldId="383"/>
        </pc:sldMkLst>
      </pc:sldChg>
    </pc:docChg>
  </pc:docChgLst>
  <pc:docChgLst>
    <pc:chgData name="WILLIAM RICARDO AGUILAR PIÑA" userId="25538c52-b196-49fc-9025-2dd86a54f18a" providerId="ADAL" clId="{745BFAE6-1E9F-49BA-AE2F-96F1F254E144}"/>
    <pc:docChg chg="custSel modSld">
      <pc:chgData name="WILLIAM RICARDO AGUILAR PIÑA" userId="25538c52-b196-49fc-9025-2dd86a54f18a" providerId="ADAL" clId="{745BFAE6-1E9F-49BA-AE2F-96F1F254E144}" dt="2020-05-15T11:50:41.443" v="57" actId="1076"/>
      <pc:docMkLst>
        <pc:docMk/>
      </pc:docMkLst>
      <pc:sldChg chg="delSp modSp">
        <pc:chgData name="WILLIAM RICARDO AGUILAR PIÑA" userId="25538c52-b196-49fc-9025-2dd86a54f18a" providerId="ADAL" clId="{745BFAE6-1E9F-49BA-AE2F-96F1F254E144}" dt="2020-05-15T11:50:41.443" v="57" actId="1076"/>
        <pc:sldMkLst>
          <pc:docMk/>
          <pc:sldMk cId="1349867334" sldId="383"/>
        </pc:sldMkLst>
        <pc:spChg chg="mod">
          <ac:chgData name="WILLIAM RICARDO AGUILAR PIÑA" userId="25538c52-b196-49fc-9025-2dd86a54f18a" providerId="ADAL" clId="{745BFAE6-1E9F-49BA-AE2F-96F1F254E144}" dt="2020-05-15T11:50:41.443" v="57" actId="1076"/>
          <ac:spMkLst>
            <pc:docMk/>
            <pc:sldMk cId="1349867334" sldId="383"/>
            <ac:spMk id="6" creationId="{3572065F-81C1-454C-8E77-453E36FB65E9}"/>
          </ac:spMkLst>
        </pc:spChg>
        <pc:spChg chg="del">
          <ac:chgData name="WILLIAM RICARDO AGUILAR PIÑA" userId="25538c52-b196-49fc-9025-2dd86a54f18a" providerId="ADAL" clId="{745BFAE6-1E9F-49BA-AE2F-96F1F254E144}" dt="2020-05-15T11:49:15.201" v="16" actId="478"/>
          <ac:spMkLst>
            <pc:docMk/>
            <pc:sldMk cId="1349867334" sldId="383"/>
            <ac:spMk id="10" creationId="{3C8F0254-7FFF-4740-ADD5-BE60C0C74588}"/>
          </ac:spMkLst>
        </pc:spChg>
      </pc:sldChg>
    </pc:docChg>
  </pc:docChgLst>
  <pc:docChgLst>
    <pc:chgData name="WILLIAM RICARDO AGUILAR PIÑA" userId="25538c52-b196-49fc-9025-2dd86a54f18a" providerId="ADAL" clId="{ACB8C927-943F-480E-81AA-23D6CA8B0478}"/>
    <pc:docChg chg="undo redo custSel addSld delSld modSld sldOrd">
      <pc:chgData name="WILLIAM RICARDO AGUILAR PIÑA" userId="25538c52-b196-49fc-9025-2dd86a54f18a" providerId="ADAL" clId="{ACB8C927-943F-480E-81AA-23D6CA8B0478}" dt="2024-02-01T14:57:46.992" v="1591"/>
      <pc:docMkLst>
        <pc:docMk/>
      </pc:docMkLst>
      <pc:sldChg chg="addSp delSp modSp mod">
        <pc:chgData name="WILLIAM RICARDO AGUILAR PIÑA" userId="25538c52-b196-49fc-9025-2dd86a54f18a" providerId="ADAL" clId="{ACB8C927-943F-480E-81AA-23D6CA8B0478}" dt="2024-02-01T14:30:46.215" v="1369" actId="1036"/>
        <pc:sldMkLst>
          <pc:docMk/>
          <pc:sldMk cId="0" sldId="267"/>
        </pc:sldMkLst>
        <pc:spChg chg="del mod">
          <ac:chgData name="WILLIAM RICARDO AGUILAR PIÑA" userId="25538c52-b196-49fc-9025-2dd86a54f18a" providerId="ADAL" clId="{ACB8C927-943F-480E-81AA-23D6CA8B0478}" dt="2024-02-01T14:20:28.331" v="1317" actId="478"/>
          <ac:spMkLst>
            <pc:docMk/>
            <pc:sldMk cId="0" sldId="267"/>
            <ac:spMk id="4" creationId="{00000000-0000-0000-0000-000000000000}"/>
          </ac:spMkLst>
        </pc:spChg>
        <pc:spChg chg="add mod">
          <ac:chgData name="WILLIAM RICARDO AGUILAR PIÑA" userId="25538c52-b196-49fc-9025-2dd86a54f18a" providerId="ADAL" clId="{ACB8C927-943F-480E-81AA-23D6CA8B0478}" dt="2024-02-01T14:30:46.215" v="1369" actId="1036"/>
          <ac:spMkLst>
            <pc:docMk/>
            <pc:sldMk cId="0" sldId="267"/>
            <ac:spMk id="10" creationId="{85C79E68-ADFB-1ED8-A202-1F18BAD654DF}"/>
          </ac:spMkLst>
        </pc:spChg>
        <pc:spChg chg="add mod">
          <ac:chgData name="WILLIAM RICARDO AGUILAR PIÑA" userId="25538c52-b196-49fc-9025-2dd86a54f18a" providerId="ADAL" clId="{ACB8C927-943F-480E-81AA-23D6CA8B0478}" dt="2024-02-01T14:30:46.215" v="1369" actId="1036"/>
          <ac:spMkLst>
            <pc:docMk/>
            <pc:sldMk cId="0" sldId="267"/>
            <ac:spMk id="12" creationId="{0FC7A806-C96C-5175-C3A3-E1667FF06BDE}"/>
          </ac:spMkLst>
        </pc:spChg>
        <pc:spChg chg="add mod">
          <ac:chgData name="WILLIAM RICARDO AGUILAR PIÑA" userId="25538c52-b196-49fc-9025-2dd86a54f18a" providerId="ADAL" clId="{ACB8C927-943F-480E-81AA-23D6CA8B0478}" dt="2024-02-01T14:30:46.215" v="1369" actId="1036"/>
          <ac:spMkLst>
            <pc:docMk/>
            <pc:sldMk cId="0" sldId="267"/>
            <ac:spMk id="13" creationId="{0BF469C7-B44C-E662-DCC8-119BF3121189}"/>
          </ac:spMkLst>
        </pc:spChg>
        <pc:spChg chg="add mod">
          <ac:chgData name="WILLIAM RICARDO AGUILAR PIÑA" userId="25538c52-b196-49fc-9025-2dd86a54f18a" providerId="ADAL" clId="{ACB8C927-943F-480E-81AA-23D6CA8B0478}" dt="2024-02-01T14:30:46.215" v="1369" actId="1036"/>
          <ac:spMkLst>
            <pc:docMk/>
            <pc:sldMk cId="0" sldId="267"/>
            <ac:spMk id="14" creationId="{310AAB7E-04AD-A30F-F3B2-ADB51893CA88}"/>
          </ac:spMkLst>
        </pc:spChg>
        <pc:spChg chg="add mod">
          <ac:chgData name="WILLIAM RICARDO AGUILAR PIÑA" userId="25538c52-b196-49fc-9025-2dd86a54f18a" providerId="ADAL" clId="{ACB8C927-943F-480E-81AA-23D6CA8B0478}" dt="2024-02-01T14:30:46.215" v="1369" actId="1036"/>
          <ac:spMkLst>
            <pc:docMk/>
            <pc:sldMk cId="0" sldId="267"/>
            <ac:spMk id="15" creationId="{812F95CB-2C47-F868-AC6B-38E5005FC0C7}"/>
          </ac:spMkLst>
        </pc:spChg>
        <pc:spChg chg="add mod">
          <ac:chgData name="WILLIAM RICARDO AGUILAR PIÑA" userId="25538c52-b196-49fc-9025-2dd86a54f18a" providerId="ADAL" clId="{ACB8C927-943F-480E-81AA-23D6CA8B0478}" dt="2024-02-01T14:30:46.215" v="1369" actId="1036"/>
          <ac:spMkLst>
            <pc:docMk/>
            <pc:sldMk cId="0" sldId="267"/>
            <ac:spMk id="16" creationId="{C33188BB-5906-3D00-2A79-A4D81A30075F}"/>
          </ac:spMkLst>
        </pc:spChg>
        <pc:spChg chg="add mod">
          <ac:chgData name="WILLIAM RICARDO AGUILAR PIÑA" userId="25538c52-b196-49fc-9025-2dd86a54f18a" providerId="ADAL" clId="{ACB8C927-943F-480E-81AA-23D6CA8B0478}" dt="2024-02-01T14:30:46.215" v="1369" actId="1036"/>
          <ac:spMkLst>
            <pc:docMk/>
            <pc:sldMk cId="0" sldId="267"/>
            <ac:spMk id="17" creationId="{E5F0CEC7-50DD-4359-2446-4C9C65F1CED9}"/>
          </ac:spMkLst>
        </pc:spChg>
        <pc:spChg chg="add mod">
          <ac:chgData name="WILLIAM RICARDO AGUILAR PIÑA" userId="25538c52-b196-49fc-9025-2dd86a54f18a" providerId="ADAL" clId="{ACB8C927-943F-480E-81AA-23D6CA8B0478}" dt="2024-02-01T14:30:46.215" v="1369" actId="1036"/>
          <ac:spMkLst>
            <pc:docMk/>
            <pc:sldMk cId="0" sldId="267"/>
            <ac:spMk id="18" creationId="{10F03BF0-C734-7017-8C6C-26AB3C4D0161}"/>
          </ac:spMkLst>
        </pc:spChg>
        <pc:spChg chg="add mod">
          <ac:chgData name="WILLIAM RICARDO AGUILAR PIÑA" userId="25538c52-b196-49fc-9025-2dd86a54f18a" providerId="ADAL" clId="{ACB8C927-943F-480E-81AA-23D6CA8B0478}" dt="2024-02-01T14:30:46.215" v="1369" actId="1036"/>
          <ac:spMkLst>
            <pc:docMk/>
            <pc:sldMk cId="0" sldId="267"/>
            <ac:spMk id="19" creationId="{E84BCB23-EF80-859A-D75D-CBCFCE3F51A6}"/>
          </ac:spMkLst>
        </pc:spChg>
        <pc:spChg chg="add mod">
          <ac:chgData name="WILLIAM RICARDO AGUILAR PIÑA" userId="25538c52-b196-49fc-9025-2dd86a54f18a" providerId="ADAL" clId="{ACB8C927-943F-480E-81AA-23D6CA8B0478}" dt="2024-02-01T14:30:46.215" v="1369" actId="1036"/>
          <ac:spMkLst>
            <pc:docMk/>
            <pc:sldMk cId="0" sldId="267"/>
            <ac:spMk id="20" creationId="{24A22289-C31B-1A69-1CA7-B3DA0495C2FE}"/>
          </ac:spMkLst>
        </pc:spChg>
        <pc:spChg chg="add mod">
          <ac:chgData name="WILLIAM RICARDO AGUILAR PIÑA" userId="25538c52-b196-49fc-9025-2dd86a54f18a" providerId="ADAL" clId="{ACB8C927-943F-480E-81AA-23D6CA8B0478}" dt="2024-02-01T14:30:46.215" v="1369" actId="1036"/>
          <ac:spMkLst>
            <pc:docMk/>
            <pc:sldMk cId="0" sldId="267"/>
            <ac:spMk id="22" creationId="{1F8FCAFE-A6CD-C12B-509A-B8A6D2390470}"/>
          </ac:spMkLst>
        </pc:spChg>
        <pc:spChg chg="add del mod">
          <ac:chgData name="WILLIAM RICARDO AGUILAR PIÑA" userId="25538c52-b196-49fc-9025-2dd86a54f18a" providerId="ADAL" clId="{ACB8C927-943F-480E-81AA-23D6CA8B0478}" dt="2024-02-01T14:09:56.527" v="1043" actId="478"/>
          <ac:spMkLst>
            <pc:docMk/>
            <pc:sldMk cId="0" sldId="267"/>
            <ac:spMk id="23" creationId="{7DB7F5DD-8DC5-7B7E-48A4-B1E620A69423}"/>
          </ac:spMkLst>
        </pc:spChg>
        <pc:spChg chg="mod topLvl">
          <ac:chgData name="WILLIAM RICARDO AGUILAR PIÑA" userId="25538c52-b196-49fc-9025-2dd86a54f18a" providerId="ADAL" clId="{ACB8C927-943F-480E-81AA-23D6CA8B0478}" dt="2024-02-01T14:30:46.215" v="1369" actId="1036"/>
          <ac:spMkLst>
            <pc:docMk/>
            <pc:sldMk cId="0" sldId="267"/>
            <ac:spMk id="24" creationId="{00000000-0000-0000-0000-000000000000}"/>
          </ac:spMkLst>
        </pc:spChg>
        <pc:spChg chg="add del mod">
          <ac:chgData name="WILLIAM RICARDO AGUILAR PIÑA" userId="25538c52-b196-49fc-9025-2dd86a54f18a" providerId="ADAL" clId="{ACB8C927-943F-480E-81AA-23D6CA8B0478}" dt="2024-02-01T14:09:57.075" v="1044" actId="478"/>
          <ac:spMkLst>
            <pc:docMk/>
            <pc:sldMk cId="0" sldId="267"/>
            <ac:spMk id="25" creationId="{EA74D44B-6C01-B4BB-7AD7-B0E854C3003C}"/>
          </ac:spMkLst>
        </pc:spChg>
        <pc:spChg chg="mod topLvl">
          <ac:chgData name="WILLIAM RICARDO AGUILAR PIÑA" userId="25538c52-b196-49fc-9025-2dd86a54f18a" providerId="ADAL" clId="{ACB8C927-943F-480E-81AA-23D6CA8B0478}" dt="2024-02-01T14:30:46.215" v="1369" actId="1036"/>
          <ac:spMkLst>
            <pc:docMk/>
            <pc:sldMk cId="0" sldId="267"/>
            <ac:spMk id="26" creationId="{00000000-0000-0000-0000-000000000000}"/>
          </ac:spMkLst>
        </pc:spChg>
        <pc:spChg chg="mod topLvl">
          <ac:chgData name="WILLIAM RICARDO AGUILAR PIÑA" userId="25538c52-b196-49fc-9025-2dd86a54f18a" providerId="ADAL" clId="{ACB8C927-943F-480E-81AA-23D6CA8B0478}" dt="2024-02-01T14:30:46.215" v="1369" actId="1036"/>
          <ac:spMkLst>
            <pc:docMk/>
            <pc:sldMk cId="0" sldId="267"/>
            <ac:spMk id="27" creationId="{00000000-0000-0000-0000-000000000000}"/>
          </ac:spMkLst>
        </pc:spChg>
        <pc:spChg chg="add mod">
          <ac:chgData name="WILLIAM RICARDO AGUILAR PIÑA" userId="25538c52-b196-49fc-9025-2dd86a54f18a" providerId="ADAL" clId="{ACB8C927-943F-480E-81AA-23D6CA8B0478}" dt="2024-02-01T14:11:43.422" v="1130" actId="1076"/>
          <ac:spMkLst>
            <pc:docMk/>
            <pc:sldMk cId="0" sldId="267"/>
            <ac:spMk id="28" creationId="{4509B6F7-3B89-8562-B8D6-1604FEEC6EE4}"/>
          </ac:spMkLst>
        </pc:spChg>
        <pc:spChg chg="add mod">
          <ac:chgData name="WILLIAM RICARDO AGUILAR PIÑA" userId="25538c52-b196-49fc-9025-2dd86a54f18a" providerId="ADAL" clId="{ACB8C927-943F-480E-81AA-23D6CA8B0478}" dt="2024-02-01T14:21:04.918" v="1324" actId="1076"/>
          <ac:spMkLst>
            <pc:docMk/>
            <pc:sldMk cId="0" sldId="267"/>
            <ac:spMk id="31" creationId="{5ECCF82F-2FCC-038D-A455-66FA7C2C83F4}"/>
          </ac:spMkLst>
        </pc:spChg>
        <pc:spChg chg="del mod topLvl">
          <ac:chgData name="WILLIAM RICARDO AGUILAR PIÑA" userId="25538c52-b196-49fc-9025-2dd86a54f18a" providerId="ADAL" clId="{ACB8C927-943F-480E-81AA-23D6CA8B0478}" dt="2024-02-01T14:05:56.999" v="938" actId="478"/>
          <ac:spMkLst>
            <pc:docMk/>
            <pc:sldMk cId="0" sldId="267"/>
            <ac:spMk id="33" creationId="{00000000-0000-0000-0000-000000000000}"/>
          </ac:spMkLst>
        </pc:spChg>
        <pc:spChg chg="del mod topLvl">
          <ac:chgData name="WILLIAM RICARDO AGUILAR PIÑA" userId="25538c52-b196-49fc-9025-2dd86a54f18a" providerId="ADAL" clId="{ACB8C927-943F-480E-81AA-23D6CA8B0478}" dt="2024-02-01T14:05:54.452" v="937" actId="478"/>
          <ac:spMkLst>
            <pc:docMk/>
            <pc:sldMk cId="0" sldId="267"/>
            <ac:spMk id="34" creationId="{00000000-0000-0000-0000-000000000000}"/>
          </ac:spMkLst>
        </pc:spChg>
        <pc:spChg chg="add mod">
          <ac:chgData name="WILLIAM RICARDO AGUILAR PIÑA" userId="25538c52-b196-49fc-9025-2dd86a54f18a" providerId="ADAL" clId="{ACB8C927-943F-480E-81AA-23D6CA8B0478}" dt="2024-02-01T14:30:46.215" v="1369" actId="1036"/>
          <ac:spMkLst>
            <pc:docMk/>
            <pc:sldMk cId="0" sldId="267"/>
            <ac:spMk id="38" creationId="{99A3362E-F9DE-84AB-D9DA-7E63B4A971BF}"/>
          </ac:spMkLst>
        </pc:spChg>
        <pc:spChg chg="add mod">
          <ac:chgData name="WILLIAM RICARDO AGUILAR PIÑA" userId="25538c52-b196-49fc-9025-2dd86a54f18a" providerId="ADAL" clId="{ACB8C927-943F-480E-81AA-23D6CA8B0478}" dt="2024-02-01T14:30:46.215" v="1369" actId="1036"/>
          <ac:spMkLst>
            <pc:docMk/>
            <pc:sldMk cId="0" sldId="267"/>
            <ac:spMk id="39" creationId="{4F1687C2-B56D-B712-5A2F-75422660EDDB}"/>
          </ac:spMkLst>
        </pc:spChg>
        <pc:spChg chg="add mod">
          <ac:chgData name="WILLIAM RICARDO AGUILAR PIÑA" userId="25538c52-b196-49fc-9025-2dd86a54f18a" providerId="ADAL" clId="{ACB8C927-943F-480E-81AA-23D6CA8B0478}" dt="2024-02-01T14:30:46.215" v="1369" actId="1036"/>
          <ac:spMkLst>
            <pc:docMk/>
            <pc:sldMk cId="0" sldId="267"/>
            <ac:spMk id="40" creationId="{4C7433B7-1160-D8F8-F680-81468ADB88FB}"/>
          </ac:spMkLst>
        </pc:spChg>
        <pc:spChg chg="add mod">
          <ac:chgData name="WILLIAM RICARDO AGUILAR PIÑA" userId="25538c52-b196-49fc-9025-2dd86a54f18a" providerId="ADAL" clId="{ACB8C927-943F-480E-81AA-23D6CA8B0478}" dt="2024-02-01T14:30:46.215" v="1369" actId="1036"/>
          <ac:spMkLst>
            <pc:docMk/>
            <pc:sldMk cId="0" sldId="267"/>
            <ac:spMk id="41" creationId="{BBA89607-A9C6-C74E-9EE2-75FF5ECFBB55}"/>
          </ac:spMkLst>
        </pc:spChg>
        <pc:grpChg chg="add del">
          <ac:chgData name="WILLIAM RICARDO AGUILAR PIÑA" userId="25538c52-b196-49fc-9025-2dd86a54f18a" providerId="ADAL" clId="{ACB8C927-943F-480E-81AA-23D6CA8B0478}" dt="2024-02-01T14:01:28.435" v="785" actId="165"/>
          <ac:grpSpMkLst>
            <pc:docMk/>
            <pc:sldMk cId="0" sldId="267"/>
            <ac:grpSpMk id="2" creationId="{00000000-0000-0000-0000-000000000000}"/>
          </ac:grpSpMkLst>
        </pc:grpChg>
        <pc:cxnChg chg="del mod topLvl">
          <ac:chgData name="WILLIAM RICARDO AGUILAR PIÑA" userId="25538c52-b196-49fc-9025-2dd86a54f18a" providerId="ADAL" clId="{ACB8C927-943F-480E-81AA-23D6CA8B0478}" dt="2024-02-01T14:03:39.596" v="855" actId="478"/>
          <ac:cxnSpMkLst>
            <pc:docMk/>
            <pc:sldMk cId="0" sldId="267"/>
            <ac:cxnSpMk id="29" creationId="{00000000-0000-0000-0000-000000000000}"/>
          </ac:cxnSpMkLst>
        </pc:cxnChg>
        <pc:cxnChg chg="del mod topLvl">
          <ac:chgData name="WILLIAM RICARDO AGUILAR PIÑA" userId="25538c52-b196-49fc-9025-2dd86a54f18a" providerId="ADAL" clId="{ACB8C927-943F-480E-81AA-23D6CA8B0478}" dt="2024-02-01T14:02:24.771" v="807" actId="478"/>
          <ac:cxnSpMkLst>
            <pc:docMk/>
            <pc:sldMk cId="0" sldId="267"/>
            <ac:cxnSpMk id="30" creationId="{00000000-0000-0000-0000-000000000000}"/>
          </ac:cxnSpMkLst>
        </pc:cxnChg>
        <pc:cxnChg chg="del mod">
          <ac:chgData name="WILLIAM RICARDO AGUILAR PIÑA" userId="25538c52-b196-49fc-9025-2dd86a54f18a" providerId="ADAL" clId="{ACB8C927-943F-480E-81AA-23D6CA8B0478}" dt="2024-02-01T14:01:18.230" v="782" actId="478"/>
          <ac:cxnSpMkLst>
            <pc:docMk/>
            <pc:sldMk cId="0" sldId="267"/>
            <ac:cxnSpMk id="32" creationId="{00000000-0000-0000-0000-000000000000}"/>
          </ac:cxnSpMkLst>
        </pc:cxnChg>
        <pc:cxnChg chg="del mod topLvl">
          <ac:chgData name="WILLIAM RICARDO AGUILAR PIÑA" userId="25538c52-b196-49fc-9025-2dd86a54f18a" providerId="ADAL" clId="{ACB8C927-943F-480E-81AA-23D6CA8B0478}" dt="2024-02-01T14:03:38.355" v="854" actId="478"/>
          <ac:cxnSpMkLst>
            <pc:docMk/>
            <pc:sldMk cId="0" sldId="267"/>
            <ac:cxnSpMk id="35" creationId="{00000000-0000-0000-0000-000000000000}"/>
          </ac:cxnSpMkLst>
        </pc:cxnChg>
        <pc:cxnChg chg="del mod topLvl">
          <ac:chgData name="WILLIAM RICARDO AGUILAR PIÑA" userId="25538c52-b196-49fc-9025-2dd86a54f18a" providerId="ADAL" clId="{ACB8C927-943F-480E-81AA-23D6CA8B0478}" dt="2024-02-01T14:02:25.499" v="808" actId="478"/>
          <ac:cxnSpMkLst>
            <pc:docMk/>
            <pc:sldMk cId="0" sldId="267"/>
            <ac:cxnSpMk id="36" creationId="{00000000-0000-0000-0000-000000000000}"/>
          </ac:cxnSpMkLst>
        </pc:cxnChg>
        <pc:cxnChg chg="del mod topLvl">
          <ac:chgData name="WILLIAM RICARDO AGUILAR PIÑA" userId="25538c52-b196-49fc-9025-2dd86a54f18a" providerId="ADAL" clId="{ACB8C927-943F-480E-81AA-23D6CA8B0478}" dt="2024-02-01T14:02:26.475" v="809" actId="478"/>
          <ac:cxnSpMkLst>
            <pc:docMk/>
            <pc:sldMk cId="0" sldId="267"/>
            <ac:cxnSpMk id="37" creationId="{00000000-0000-0000-0000-000000000000}"/>
          </ac:cxnSpMkLst>
        </pc:cxnChg>
      </pc:sldChg>
      <pc:sldChg chg="modSp mod">
        <pc:chgData name="WILLIAM RICARDO AGUILAR PIÑA" userId="25538c52-b196-49fc-9025-2dd86a54f18a" providerId="ADAL" clId="{ACB8C927-943F-480E-81AA-23D6CA8B0478}" dt="2024-02-01T13:37:13.203" v="97" actId="113"/>
        <pc:sldMkLst>
          <pc:docMk/>
          <pc:sldMk cId="0" sldId="268"/>
        </pc:sldMkLst>
        <pc:spChg chg="mod">
          <ac:chgData name="WILLIAM RICARDO AGUILAR PIÑA" userId="25538c52-b196-49fc-9025-2dd86a54f18a" providerId="ADAL" clId="{ACB8C927-943F-480E-81AA-23D6CA8B0478}" dt="2024-02-01T13:37:13.203" v="97" actId="113"/>
          <ac:spMkLst>
            <pc:docMk/>
            <pc:sldMk cId="0" sldId="268"/>
            <ac:spMk id="8" creationId="{00000000-0000-0000-0000-000000000000}"/>
          </ac:spMkLst>
        </pc:spChg>
      </pc:sldChg>
      <pc:sldChg chg="ord">
        <pc:chgData name="WILLIAM RICARDO AGUILAR PIÑA" userId="25538c52-b196-49fc-9025-2dd86a54f18a" providerId="ADAL" clId="{ACB8C927-943F-480E-81AA-23D6CA8B0478}" dt="2024-02-01T14:39:24.450" v="1485"/>
        <pc:sldMkLst>
          <pc:docMk/>
          <pc:sldMk cId="222742704" sldId="277"/>
        </pc:sldMkLst>
      </pc:sldChg>
      <pc:sldChg chg="modSp mod">
        <pc:chgData name="WILLIAM RICARDO AGUILAR PIÑA" userId="25538c52-b196-49fc-9025-2dd86a54f18a" providerId="ADAL" clId="{ACB8C927-943F-480E-81AA-23D6CA8B0478}" dt="2024-02-01T13:50:36.207" v="691" actId="20577"/>
        <pc:sldMkLst>
          <pc:docMk/>
          <pc:sldMk cId="0" sldId="289"/>
        </pc:sldMkLst>
        <pc:spChg chg="mod">
          <ac:chgData name="WILLIAM RICARDO AGUILAR PIÑA" userId="25538c52-b196-49fc-9025-2dd86a54f18a" providerId="ADAL" clId="{ACB8C927-943F-480E-81AA-23D6CA8B0478}" dt="2024-02-01T13:50:36.207" v="691" actId="20577"/>
          <ac:spMkLst>
            <pc:docMk/>
            <pc:sldMk cId="0" sldId="289"/>
            <ac:spMk id="7" creationId="{00000000-0000-0000-0000-000000000000}"/>
          </ac:spMkLst>
        </pc:spChg>
      </pc:sldChg>
      <pc:sldChg chg="addSp delSp modSp mod">
        <pc:chgData name="WILLIAM RICARDO AGUILAR PIÑA" userId="25538c52-b196-49fc-9025-2dd86a54f18a" providerId="ADAL" clId="{ACB8C927-943F-480E-81AA-23D6CA8B0478}" dt="2024-02-01T14:25:13.347" v="1334" actId="20577"/>
        <pc:sldMkLst>
          <pc:docMk/>
          <pc:sldMk cId="2163903814" sldId="387"/>
        </pc:sldMkLst>
        <pc:spChg chg="add del">
          <ac:chgData name="WILLIAM RICARDO AGUILAR PIÑA" userId="25538c52-b196-49fc-9025-2dd86a54f18a" providerId="ADAL" clId="{ACB8C927-943F-480E-81AA-23D6CA8B0478}" dt="2024-01-25T16:00:50.582" v="2" actId="478"/>
          <ac:spMkLst>
            <pc:docMk/>
            <pc:sldMk cId="2163903814" sldId="387"/>
            <ac:spMk id="4" creationId="{A0E3BF30-56B2-F150-61E9-F94D98A3C561}"/>
          </ac:spMkLst>
        </pc:spChg>
        <pc:spChg chg="add del">
          <ac:chgData name="WILLIAM RICARDO AGUILAR PIÑA" userId="25538c52-b196-49fc-9025-2dd86a54f18a" providerId="ADAL" clId="{ACB8C927-943F-480E-81AA-23D6CA8B0478}" dt="2024-01-25T16:00:54.902" v="4" actId="22"/>
          <ac:spMkLst>
            <pc:docMk/>
            <pc:sldMk cId="2163903814" sldId="387"/>
            <ac:spMk id="6" creationId="{C5002A88-0EB1-3BB4-96BC-08ADFFEBB808}"/>
          </ac:spMkLst>
        </pc:spChg>
        <pc:spChg chg="mod">
          <ac:chgData name="WILLIAM RICARDO AGUILAR PIÑA" userId="25538c52-b196-49fc-9025-2dd86a54f18a" providerId="ADAL" clId="{ACB8C927-943F-480E-81AA-23D6CA8B0478}" dt="2024-02-01T14:25:13.347" v="1334" actId="20577"/>
          <ac:spMkLst>
            <pc:docMk/>
            <pc:sldMk cId="2163903814" sldId="387"/>
            <ac:spMk id="21" creationId="{00000000-0000-0000-0000-000000000000}"/>
          </ac:spMkLst>
        </pc:spChg>
        <pc:picChg chg="del">
          <ac:chgData name="WILLIAM RICARDO AGUILAR PIÑA" userId="25538c52-b196-49fc-9025-2dd86a54f18a" providerId="ADAL" clId="{ACB8C927-943F-480E-81AA-23D6CA8B0478}" dt="2024-01-25T16:00:42.490" v="0" actId="478"/>
          <ac:picMkLst>
            <pc:docMk/>
            <pc:sldMk cId="2163903814" sldId="387"/>
            <ac:picMk id="3" creationId="{610B81CE-91D3-05E8-B0BC-69F11A719946}"/>
          </ac:picMkLst>
        </pc:picChg>
        <pc:picChg chg="add del mod">
          <ac:chgData name="WILLIAM RICARDO AGUILAR PIÑA" userId="25538c52-b196-49fc-9025-2dd86a54f18a" providerId="ADAL" clId="{ACB8C927-943F-480E-81AA-23D6CA8B0478}" dt="2024-01-25T16:01:44.435" v="7" actId="478"/>
          <ac:picMkLst>
            <pc:docMk/>
            <pc:sldMk cId="2163903814" sldId="387"/>
            <ac:picMk id="8" creationId="{B614B1DB-1EDD-4984-FE3B-48294C322F70}"/>
          </ac:picMkLst>
        </pc:picChg>
        <pc:picChg chg="add mod">
          <ac:chgData name="WILLIAM RICARDO AGUILAR PIÑA" userId="25538c52-b196-49fc-9025-2dd86a54f18a" providerId="ADAL" clId="{ACB8C927-943F-480E-81AA-23D6CA8B0478}" dt="2024-01-25T16:01:50.903" v="9" actId="1076"/>
          <ac:picMkLst>
            <pc:docMk/>
            <pc:sldMk cId="2163903814" sldId="387"/>
            <ac:picMk id="10" creationId="{B45BFAAD-235D-8A49-0F4F-F904ADDD8DE9}"/>
          </ac:picMkLst>
        </pc:picChg>
      </pc:sldChg>
      <pc:sldChg chg="modSp mod">
        <pc:chgData name="WILLIAM RICARDO AGUILAR PIÑA" userId="25538c52-b196-49fc-9025-2dd86a54f18a" providerId="ADAL" clId="{ACB8C927-943F-480E-81AA-23D6CA8B0478}" dt="2024-02-01T13:52:09.256" v="704" actId="20577"/>
        <pc:sldMkLst>
          <pc:docMk/>
          <pc:sldMk cId="2651135023" sldId="388"/>
        </pc:sldMkLst>
        <pc:spChg chg="mod">
          <ac:chgData name="WILLIAM RICARDO AGUILAR PIÑA" userId="25538c52-b196-49fc-9025-2dd86a54f18a" providerId="ADAL" clId="{ACB8C927-943F-480E-81AA-23D6CA8B0478}" dt="2024-02-01T13:52:09.256" v="704" actId="20577"/>
          <ac:spMkLst>
            <pc:docMk/>
            <pc:sldMk cId="2651135023" sldId="388"/>
            <ac:spMk id="17" creationId="{00000000-0000-0000-0000-000000000000}"/>
          </ac:spMkLst>
        </pc:spChg>
      </pc:sldChg>
      <pc:sldChg chg="modSp mod">
        <pc:chgData name="WILLIAM RICARDO AGUILAR PIÑA" userId="25538c52-b196-49fc-9025-2dd86a54f18a" providerId="ADAL" clId="{ACB8C927-943F-480E-81AA-23D6CA8B0478}" dt="2024-02-01T13:54:03.762" v="745" actId="3626"/>
        <pc:sldMkLst>
          <pc:docMk/>
          <pc:sldMk cId="2830438010" sldId="389"/>
        </pc:sldMkLst>
        <pc:spChg chg="mod">
          <ac:chgData name="WILLIAM RICARDO AGUILAR PIÑA" userId="25538c52-b196-49fc-9025-2dd86a54f18a" providerId="ADAL" clId="{ACB8C927-943F-480E-81AA-23D6CA8B0478}" dt="2024-02-01T13:54:03.762" v="745" actId="3626"/>
          <ac:spMkLst>
            <pc:docMk/>
            <pc:sldMk cId="2830438010" sldId="389"/>
            <ac:spMk id="22" creationId="{00000000-0000-0000-0000-000000000000}"/>
          </ac:spMkLst>
        </pc:spChg>
      </pc:sldChg>
      <pc:sldChg chg="addSp delSp modSp add mod">
        <pc:chgData name="WILLIAM RICARDO AGUILAR PIÑA" userId="25538c52-b196-49fc-9025-2dd86a54f18a" providerId="ADAL" clId="{ACB8C927-943F-480E-81AA-23D6CA8B0478}" dt="2024-02-01T14:39:48.153" v="1488" actId="1076"/>
        <pc:sldMkLst>
          <pc:docMk/>
          <pc:sldMk cId="2558787891" sldId="394"/>
        </pc:sldMkLst>
        <pc:spChg chg="add del mod">
          <ac:chgData name="WILLIAM RICARDO AGUILAR PIÑA" userId="25538c52-b196-49fc-9025-2dd86a54f18a" providerId="ADAL" clId="{ACB8C927-943F-480E-81AA-23D6CA8B0478}" dt="2024-02-01T13:59:24.941" v="765" actId="478"/>
          <ac:spMkLst>
            <pc:docMk/>
            <pc:sldMk cId="2558787891" sldId="394"/>
            <ac:spMk id="2" creationId="{C4665A51-35C5-7753-CD41-DFA263C1CEE6}"/>
          </ac:spMkLst>
        </pc:spChg>
        <pc:spChg chg="mod">
          <ac:chgData name="WILLIAM RICARDO AGUILAR PIÑA" userId="25538c52-b196-49fc-9025-2dd86a54f18a" providerId="ADAL" clId="{ACB8C927-943F-480E-81AA-23D6CA8B0478}" dt="2024-02-01T14:39:48.153" v="1488" actId="1076"/>
          <ac:spMkLst>
            <pc:docMk/>
            <pc:sldMk cId="2558787891" sldId="394"/>
            <ac:spMk id="8" creationId="{00000000-0000-0000-0000-000000000000}"/>
          </ac:spMkLst>
        </pc:spChg>
      </pc:sldChg>
      <pc:sldChg chg="addSp modSp add mod">
        <pc:chgData name="WILLIAM RICARDO AGUILAR PIÑA" userId="25538c52-b196-49fc-9025-2dd86a54f18a" providerId="ADAL" clId="{ACB8C927-943F-480E-81AA-23D6CA8B0478}" dt="2024-02-01T14:40:41.376" v="1494" actId="20577"/>
        <pc:sldMkLst>
          <pc:docMk/>
          <pc:sldMk cId="1339792694" sldId="395"/>
        </pc:sldMkLst>
        <pc:spChg chg="mod">
          <ac:chgData name="WILLIAM RICARDO AGUILAR PIÑA" userId="25538c52-b196-49fc-9025-2dd86a54f18a" providerId="ADAL" clId="{ACB8C927-943F-480E-81AA-23D6CA8B0478}" dt="2024-02-01T14:00:29.201" v="775" actId="1076"/>
          <ac:spMkLst>
            <pc:docMk/>
            <pc:sldMk cId="1339792694" sldId="395"/>
            <ac:spMk id="2" creationId="{C4665A51-35C5-7753-CD41-DFA263C1CEE6}"/>
          </ac:spMkLst>
        </pc:spChg>
        <pc:spChg chg="add mod">
          <ac:chgData name="WILLIAM RICARDO AGUILAR PIÑA" userId="25538c52-b196-49fc-9025-2dd86a54f18a" providerId="ADAL" clId="{ACB8C927-943F-480E-81AA-23D6CA8B0478}" dt="2024-02-01T14:40:41.376" v="1494" actId="20577"/>
          <ac:spMkLst>
            <pc:docMk/>
            <pc:sldMk cId="1339792694" sldId="395"/>
            <ac:spMk id="3" creationId="{041CDAD9-1383-A8E9-5CB9-78CD88B5B123}"/>
          </ac:spMkLst>
        </pc:spChg>
        <pc:spChg chg="mod">
          <ac:chgData name="WILLIAM RICARDO AGUILAR PIÑA" userId="25538c52-b196-49fc-9025-2dd86a54f18a" providerId="ADAL" clId="{ACB8C927-943F-480E-81AA-23D6CA8B0478}" dt="2024-02-01T14:32:16.082" v="1433" actId="3626"/>
          <ac:spMkLst>
            <pc:docMk/>
            <pc:sldMk cId="1339792694" sldId="395"/>
            <ac:spMk id="8" creationId="{00000000-0000-0000-0000-000000000000}"/>
          </ac:spMkLst>
        </pc:spChg>
      </pc:sldChg>
      <pc:sldChg chg="add setBg">
        <pc:chgData name="WILLIAM RICARDO AGUILAR PIÑA" userId="25538c52-b196-49fc-9025-2dd86a54f18a" providerId="ADAL" clId="{ACB8C927-943F-480E-81AA-23D6CA8B0478}" dt="2024-02-01T14:00:51.987" v="776"/>
        <pc:sldMkLst>
          <pc:docMk/>
          <pc:sldMk cId="2020821896" sldId="396"/>
        </pc:sldMkLst>
      </pc:sldChg>
      <pc:sldChg chg="addSp delSp modSp add mod">
        <pc:chgData name="WILLIAM RICARDO AGUILAR PIÑA" userId="25538c52-b196-49fc-9025-2dd86a54f18a" providerId="ADAL" clId="{ACB8C927-943F-480E-81AA-23D6CA8B0478}" dt="2024-02-01T14:27:53.054" v="1364" actId="1076"/>
        <pc:sldMkLst>
          <pc:docMk/>
          <pc:sldMk cId="2437439455" sldId="397"/>
        </pc:sldMkLst>
        <pc:spChg chg="add del">
          <ac:chgData name="WILLIAM RICARDO AGUILAR PIÑA" userId="25538c52-b196-49fc-9025-2dd86a54f18a" providerId="ADAL" clId="{ACB8C927-943F-480E-81AA-23D6CA8B0478}" dt="2024-02-01T14:27:15.569" v="1349" actId="22"/>
          <ac:spMkLst>
            <pc:docMk/>
            <pc:sldMk cId="2437439455" sldId="397"/>
            <ac:spMk id="4" creationId="{A1EB537A-B1DE-EC7E-E580-3218B9353A2E}"/>
          </ac:spMkLst>
        </pc:spChg>
        <pc:spChg chg="mod">
          <ac:chgData name="WILLIAM RICARDO AGUILAR PIÑA" userId="25538c52-b196-49fc-9025-2dd86a54f18a" providerId="ADAL" clId="{ACB8C927-943F-480E-81AA-23D6CA8B0478}" dt="2024-02-01T14:27:04.809" v="1346" actId="1076"/>
          <ac:spMkLst>
            <pc:docMk/>
            <pc:sldMk cId="2437439455" sldId="397"/>
            <ac:spMk id="21" creationId="{00000000-0000-0000-0000-000000000000}"/>
          </ac:spMkLst>
        </pc:spChg>
        <pc:picChg chg="add mod">
          <ac:chgData name="WILLIAM RICARDO AGUILAR PIÑA" userId="25538c52-b196-49fc-9025-2dd86a54f18a" providerId="ADAL" clId="{ACB8C927-943F-480E-81AA-23D6CA8B0478}" dt="2024-02-01T14:26:54.987" v="1343" actId="14100"/>
          <ac:picMkLst>
            <pc:docMk/>
            <pc:sldMk cId="2437439455" sldId="397"/>
            <ac:picMk id="2" creationId="{D8A59152-0014-9859-8496-8D2A9B3F23B5}"/>
          </ac:picMkLst>
        </pc:picChg>
        <pc:picChg chg="add">
          <ac:chgData name="WILLIAM RICARDO AGUILAR PIÑA" userId="25538c52-b196-49fc-9025-2dd86a54f18a" providerId="ADAL" clId="{ACB8C927-943F-480E-81AA-23D6CA8B0478}" dt="2024-02-01T14:27:17.515" v="1350"/>
          <ac:picMkLst>
            <pc:docMk/>
            <pc:sldMk cId="2437439455" sldId="397"/>
            <ac:picMk id="5" creationId="{D89C4AC8-6AA2-6EA8-93D3-76D6D1A8732B}"/>
          </ac:picMkLst>
        </pc:picChg>
        <pc:picChg chg="add mod modCrop">
          <ac:chgData name="WILLIAM RICARDO AGUILAR PIÑA" userId="25538c52-b196-49fc-9025-2dd86a54f18a" providerId="ADAL" clId="{ACB8C927-943F-480E-81AA-23D6CA8B0478}" dt="2024-02-01T14:27:53.054" v="1364" actId="1076"/>
          <ac:picMkLst>
            <pc:docMk/>
            <pc:sldMk cId="2437439455" sldId="397"/>
            <ac:picMk id="6" creationId="{37AD035C-0CB9-CB26-52CC-42265F0E511F}"/>
          </ac:picMkLst>
        </pc:picChg>
        <pc:picChg chg="del">
          <ac:chgData name="WILLIAM RICARDO AGUILAR PIÑA" userId="25538c52-b196-49fc-9025-2dd86a54f18a" providerId="ADAL" clId="{ACB8C927-943F-480E-81AA-23D6CA8B0478}" dt="2024-02-01T14:25:56.460" v="1339" actId="478"/>
          <ac:picMkLst>
            <pc:docMk/>
            <pc:sldMk cId="2437439455" sldId="397"/>
            <ac:picMk id="10" creationId="{B45BFAAD-235D-8A49-0F4F-F904ADDD8DE9}"/>
          </ac:picMkLst>
        </pc:picChg>
        <pc:picChg chg="del">
          <ac:chgData name="WILLIAM RICARDO AGUILAR PIÑA" userId="25538c52-b196-49fc-9025-2dd86a54f18a" providerId="ADAL" clId="{ACB8C927-943F-480E-81AA-23D6CA8B0478}" dt="2024-02-01T14:25:55.230" v="1338" actId="478"/>
          <ac:picMkLst>
            <pc:docMk/>
            <pc:sldMk cId="2437439455" sldId="397"/>
            <ac:picMk id="16" creationId="{0B294CA7-AA55-4D36-BDC2-E0EEBD0B84AD}"/>
          </ac:picMkLst>
        </pc:picChg>
      </pc:sldChg>
      <pc:sldChg chg="delSp modSp add mod">
        <pc:chgData name="WILLIAM RICARDO AGUILAR PIÑA" userId="25538c52-b196-49fc-9025-2dd86a54f18a" providerId="ADAL" clId="{ACB8C927-943F-480E-81AA-23D6CA8B0478}" dt="2024-02-01T14:34:06.693" v="1460" actId="1076"/>
        <pc:sldMkLst>
          <pc:docMk/>
          <pc:sldMk cId="195659898" sldId="398"/>
        </pc:sldMkLst>
        <pc:spChg chg="del">
          <ac:chgData name="WILLIAM RICARDO AGUILAR PIÑA" userId="25538c52-b196-49fc-9025-2dd86a54f18a" providerId="ADAL" clId="{ACB8C927-943F-480E-81AA-23D6CA8B0478}" dt="2024-02-01T14:31:46.688" v="1425" actId="478"/>
          <ac:spMkLst>
            <pc:docMk/>
            <pc:sldMk cId="195659898" sldId="398"/>
            <ac:spMk id="2" creationId="{C4665A51-35C5-7753-CD41-DFA263C1CEE6}"/>
          </ac:spMkLst>
        </pc:spChg>
        <pc:spChg chg="mod">
          <ac:chgData name="WILLIAM RICARDO AGUILAR PIÑA" userId="25538c52-b196-49fc-9025-2dd86a54f18a" providerId="ADAL" clId="{ACB8C927-943F-480E-81AA-23D6CA8B0478}" dt="2024-02-01T14:34:06.693" v="1460" actId="1076"/>
          <ac:spMkLst>
            <pc:docMk/>
            <pc:sldMk cId="195659898" sldId="398"/>
            <ac:spMk id="8" creationId="{00000000-0000-0000-0000-000000000000}"/>
          </ac:spMkLst>
        </pc:spChg>
      </pc:sldChg>
      <pc:sldChg chg="modSp add mod">
        <pc:chgData name="WILLIAM RICARDO AGUILAR PIÑA" userId="25538c52-b196-49fc-9025-2dd86a54f18a" providerId="ADAL" clId="{ACB8C927-943F-480E-81AA-23D6CA8B0478}" dt="2024-02-01T14:31:23.858" v="1423" actId="20577"/>
        <pc:sldMkLst>
          <pc:docMk/>
          <pc:sldMk cId="1157267634" sldId="399"/>
        </pc:sldMkLst>
        <pc:spChg chg="mod">
          <ac:chgData name="WILLIAM RICARDO AGUILAR PIÑA" userId="25538c52-b196-49fc-9025-2dd86a54f18a" providerId="ADAL" clId="{ACB8C927-943F-480E-81AA-23D6CA8B0478}" dt="2024-02-01T14:31:23.858" v="1423" actId="20577"/>
          <ac:spMkLst>
            <pc:docMk/>
            <pc:sldMk cId="1157267634" sldId="399"/>
            <ac:spMk id="8" creationId="{00000000-0000-0000-0000-000000000000}"/>
          </ac:spMkLst>
        </pc:spChg>
      </pc:sldChg>
      <pc:sldChg chg="modSp add mod">
        <pc:chgData name="WILLIAM RICARDO AGUILAR PIÑA" userId="25538c52-b196-49fc-9025-2dd86a54f18a" providerId="ADAL" clId="{ACB8C927-943F-480E-81AA-23D6CA8B0478}" dt="2024-02-01T14:35:48.901" v="1481" actId="20577"/>
        <pc:sldMkLst>
          <pc:docMk/>
          <pc:sldMk cId="1010849375" sldId="400"/>
        </pc:sldMkLst>
        <pc:spChg chg="mod">
          <ac:chgData name="WILLIAM RICARDO AGUILAR PIÑA" userId="25538c52-b196-49fc-9025-2dd86a54f18a" providerId="ADAL" clId="{ACB8C927-943F-480E-81AA-23D6CA8B0478}" dt="2024-02-01T14:35:48.901" v="1481" actId="20577"/>
          <ac:spMkLst>
            <pc:docMk/>
            <pc:sldMk cId="1010849375" sldId="400"/>
            <ac:spMk id="8" creationId="{00000000-0000-0000-0000-000000000000}"/>
          </ac:spMkLst>
        </pc:spChg>
      </pc:sldChg>
      <pc:sldChg chg="modSp add mod">
        <pc:chgData name="WILLIAM RICARDO AGUILAR PIÑA" userId="25538c52-b196-49fc-9025-2dd86a54f18a" providerId="ADAL" clId="{ACB8C927-943F-480E-81AA-23D6CA8B0478}" dt="2024-02-01T14:41:46.714" v="1515" actId="20577"/>
        <pc:sldMkLst>
          <pc:docMk/>
          <pc:sldMk cId="1599871258" sldId="401"/>
        </pc:sldMkLst>
        <pc:spChg chg="mod">
          <ac:chgData name="WILLIAM RICARDO AGUILAR PIÑA" userId="25538c52-b196-49fc-9025-2dd86a54f18a" providerId="ADAL" clId="{ACB8C927-943F-480E-81AA-23D6CA8B0478}" dt="2024-02-01T14:41:46.714" v="1515" actId="20577"/>
          <ac:spMkLst>
            <pc:docMk/>
            <pc:sldMk cId="1599871258" sldId="401"/>
            <ac:spMk id="17" creationId="{00000000-0000-0000-0000-000000000000}"/>
          </ac:spMkLst>
        </pc:spChg>
      </pc:sldChg>
      <pc:sldChg chg="add del">
        <pc:chgData name="WILLIAM RICARDO AGUILAR PIÑA" userId="25538c52-b196-49fc-9025-2dd86a54f18a" providerId="ADAL" clId="{ACB8C927-943F-480E-81AA-23D6CA8B0478}" dt="2024-02-01T14:40:39.231" v="1492"/>
        <pc:sldMkLst>
          <pc:docMk/>
          <pc:sldMk cId="1741250190" sldId="401"/>
        </pc:sldMkLst>
      </pc:sldChg>
      <pc:sldChg chg="addSp modSp add mod">
        <pc:chgData name="WILLIAM RICARDO AGUILAR PIÑA" userId="25538c52-b196-49fc-9025-2dd86a54f18a" providerId="ADAL" clId="{ACB8C927-943F-480E-81AA-23D6CA8B0478}" dt="2024-02-01T14:57:46.992" v="1591"/>
        <pc:sldMkLst>
          <pc:docMk/>
          <pc:sldMk cId="1548373396" sldId="402"/>
        </pc:sldMkLst>
        <pc:spChg chg="add mod">
          <ac:chgData name="WILLIAM RICARDO AGUILAR PIÑA" userId="25538c52-b196-49fc-9025-2dd86a54f18a" providerId="ADAL" clId="{ACB8C927-943F-480E-81AA-23D6CA8B0478}" dt="2024-02-01T14:54:14.270" v="1583" actId="1038"/>
          <ac:spMkLst>
            <pc:docMk/>
            <pc:sldMk cId="1548373396" sldId="402"/>
            <ac:spMk id="2" creationId="{FC0C696F-D9E6-C31F-9EB3-2F440454DA6C}"/>
          </ac:spMkLst>
        </pc:spChg>
        <pc:spChg chg="mod">
          <ac:chgData name="WILLIAM RICARDO AGUILAR PIÑA" userId="25538c52-b196-49fc-9025-2dd86a54f18a" providerId="ADAL" clId="{ACB8C927-943F-480E-81AA-23D6CA8B0478}" dt="2024-02-01T14:55:45.234" v="1589" actId="3626"/>
          <ac:spMkLst>
            <pc:docMk/>
            <pc:sldMk cId="1548373396" sldId="402"/>
            <ac:spMk id="8" creationId="{00000000-0000-0000-0000-000000000000}"/>
          </ac:spMkLst>
        </pc:spChg>
        <pc:picChg chg="add mod">
          <ac:chgData name="WILLIAM RICARDO AGUILAR PIÑA" userId="25538c52-b196-49fc-9025-2dd86a54f18a" providerId="ADAL" clId="{ACB8C927-943F-480E-81AA-23D6CA8B0478}" dt="2024-02-01T14:57:46.992" v="1591"/>
          <ac:picMkLst>
            <pc:docMk/>
            <pc:sldMk cId="1548373396" sldId="402"/>
            <ac:picMk id="4" creationId="{CBC906DF-C450-7C2A-6111-A5B82615E760}"/>
          </ac:picMkLst>
        </pc:picChg>
      </pc:sldChg>
    </pc:docChg>
  </pc:docChgLst>
  <pc:docChgLst>
    <pc:chgData name="WILLIAM RICARDO AGUILAR PIÑA" userId="25538c52-b196-49fc-9025-2dd86a54f18a" providerId="ADAL" clId="{65FEE5CE-40A6-40AC-BE97-615F1772D7B1}"/>
    <pc:docChg chg="modSld">
      <pc:chgData name="WILLIAM RICARDO AGUILAR PIÑA" userId="25538c52-b196-49fc-9025-2dd86a54f18a" providerId="ADAL" clId="{65FEE5CE-40A6-40AC-BE97-615F1772D7B1}" dt="2022-08-09T14:04:59.408" v="0"/>
      <pc:docMkLst>
        <pc:docMk/>
      </pc:docMkLst>
      <pc:sldChg chg="setBg">
        <pc:chgData name="WILLIAM RICARDO AGUILAR PIÑA" userId="25538c52-b196-49fc-9025-2dd86a54f18a" providerId="ADAL" clId="{65FEE5CE-40A6-40AC-BE97-615F1772D7B1}" dt="2022-08-09T14:04:59.408" v="0"/>
        <pc:sldMkLst>
          <pc:docMk/>
          <pc:sldMk cId="0" sldId="267"/>
        </pc:sldMkLst>
      </pc:sldChg>
    </pc:docChg>
  </pc:docChgLst>
  <pc:docChgLst>
    <pc:chgData name="WILLIAM RICARDO AGUILAR PIÑA" userId="25538c52-b196-49fc-9025-2dd86a54f18a" providerId="ADAL" clId="{24F80D36-5B96-4449-A507-11885B52C511}"/>
    <pc:docChg chg="undo custSel addSld delSld modSld">
      <pc:chgData name="WILLIAM RICARDO AGUILAR PIÑA" userId="25538c52-b196-49fc-9025-2dd86a54f18a" providerId="ADAL" clId="{24F80D36-5B96-4449-A507-11885B52C511}" dt="2021-11-22T20:49:31.195" v="69" actId="47"/>
      <pc:docMkLst>
        <pc:docMk/>
      </pc:docMkLst>
      <pc:sldChg chg="addSp delSp modSp mod">
        <pc:chgData name="WILLIAM RICARDO AGUILAR PIÑA" userId="25538c52-b196-49fc-9025-2dd86a54f18a" providerId="ADAL" clId="{24F80D36-5B96-4449-A507-11885B52C511}" dt="2021-11-22T19:56:26.723" v="67" actId="20577"/>
        <pc:sldMkLst>
          <pc:docMk/>
          <pc:sldMk cId="0" sldId="289"/>
        </pc:sldMkLst>
        <pc:spChg chg="mod">
          <ac:chgData name="WILLIAM RICARDO AGUILAR PIÑA" userId="25538c52-b196-49fc-9025-2dd86a54f18a" providerId="ADAL" clId="{24F80D36-5B96-4449-A507-11885B52C511}" dt="2021-11-22T19:56:26.723" v="67" actId="20577"/>
          <ac:spMkLst>
            <pc:docMk/>
            <pc:sldMk cId="0" sldId="289"/>
            <ac:spMk id="7" creationId="{00000000-0000-0000-0000-000000000000}"/>
          </ac:spMkLst>
        </pc:spChg>
        <pc:spChg chg="mod">
          <ac:chgData name="WILLIAM RICARDO AGUILAR PIÑA" userId="25538c52-b196-49fc-9025-2dd86a54f18a" providerId="ADAL" clId="{24F80D36-5B96-4449-A507-11885B52C511}" dt="2021-11-22T19:50:47.878" v="40" actId="20577"/>
          <ac:spMkLst>
            <pc:docMk/>
            <pc:sldMk cId="0" sldId="289"/>
            <ac:spMk id="11" creationId="{1E03544A-593E-4919-A321-1A5422B703A8}"/>
          </ac:spMkLst>
        </pc:spChg>
        <pc:picChg chg="add mod">
          <ac:chgData name="WILLIAM RICARDO AGUILAR PIÑA" userId="25538c52-b196-49fc-9025-2dd86a54f18a" providerId="ADAL" clId="{24F80D36-5B96-4449-A507-11885B52C511}" dt="2021-11-22T19:50:34.466" v="20" actId="1037"/>
          <ac:picMkLst>
            <pc:docMk/>
            <pc:sldMk cId="0" sldId="289"/>
            <ac:picMk id="5" creationId="{6A6C5589-10FA-4ADE-86F4-B8115A1CBCE6}"/>
          </ac:picMkLst>
        </pc:picChg>
        <pc:picChg chg="del">
          <ac:chgData name="WILLIAM RICARDO AGUILAR PIÑA" userId="25538c52-b196-49fc-9025-2dd86a54f18a" providerId="ADAL" clId="{24F80D36-5B96-4449-A507-11885B52C511}" dt="2021-11-22T19:50:02.936" v="0" actId="478"/>
          <ac:picMkLst>
            <pc:docMk/>
            <pc:sldMk cId="0" sldId="289"/>
            <ac:picMk id="14" creationId="{C126C1E9-4DAD-4290-BC19-000164CB468B}"/>
          </ac:picMkLst>
        </pc:picChg>
      </pc:sldChg>
      <pc:sldChg chg="addSp delSp modSp del mod">
        <pc:chgData name="WILLIAM RICARDO AGUILAR PIÑA" userId="25538c52-b196-49fc-9025-2dd86a54f18a" providerId="ADAL" clId="{24F80D36-5B96-4449-A507-11885B52C511}" dt="2021-11-22T20:49:31.195" v="69" actId="47"/>
        <pc:sldMkLst>
          <pc:docMk/>
          <pc:sldMk cId="1349867334" sldId="383"/>
        </pc:sldMkLst>
        <pc:spChg chg="mod topLvl">
          <ac:chgData name="WILLIAM RICARDO AGUILAR PIÑA" userId="25538c52-b196-49fc-9025-2dd86a54f18a" providerId="ADAL" clId="{24F80D36-5B96-4449-A507-11885B52C511}" dt="2021-11-22T19:52:27.341" v="60" actId="164"/>
          <ac:spMkLst>
            <pc:docMk/>
            <pc:sldMk cId="1349867334" sldId="383"/>
            <ac:spMk id="6" creationId="{3572065F-81C1-454C-8E77-453E36FB65E9}"/>
          </ac:spMkLst>
        </pc:spChg>
        <pc:grpChg chg="del">
          <ac:chgData name="WILLIAM RICARDO AGUILAR PIÑA" userId="25538c52-b196-49fc-9025-2dd86a54f18a" providerId="ADAL" clId="{24F80D36-5B96-4449-A507-11885B52C511}" dt="2021-11-22T19:51:38.350" v="45" actId="478"/>
          <ac:grpSpMkLst>
            <pc:docMk/>
            <pc:sldMk cId="1349867334" sldId="383"/>
            <ac:grpSpMk id="2" creationId="{BB0C3845-4CF1-4B25-B300-FE97A8D0F2EC}"/>
          </ac:grpSpMkLst>
        </pc:grpChg>
        <pc:grpChg chg="add mod">
          <ac:chgData name="WILLIAM RICARDO AGUILAR PIÑA" userId="25538c52-b196-49fc-9025-2dd86a54f18a" providerId="ADAL" clId="{24F80D36-5B96-4449-A507-11885B52C511}" dt="2021-11-22T19:52:34.643" v="62" actId="1076"/>
          <ac:grpSpMkLst>
            <pc:docMk/>
            <pc:sldMk cId="1349867334" sldId="383"/>
            <ac:grpSpMk id="8" creationId="{E70EE07A-5BFD-466E-B14A-12C366129646}"/>
          </ac:grpSpMkLst>
        </pc:grpChg>
        <pc:picChg chg="del topLvl">
          <ac:chgData name="WILLIAM RICARDO AGUILAR PIÑA" userId="25538c52-b196-49fc-9025-2dd86a54f18a" providerId="ADAL" clId="{24F80D36-5B96-4449-A507-11885B52C511}" dt="2021-11-22T19:51:38.350" v="45" actId="478"/>
          <ac:picMkLst>
            <pc:docMk/>
            <pc:sldMk cId="1349867334" sldId="383"/>
            <ac:picMk id="3" creationId="{BF282A65-2B93-4F85-B031-CD0A233AA13F}"/>
          </ac:picMkLst>
        </pc:picChg>
        <pc:picChg chg="add mod">
          <ac:chgData name="WILLIAM RICARDO AGUILAR PIÑA" userId="25538c52-b196-49fc-9025-2dd86a54f18a" providerId="ADAL" clId="{24F80D36-5B96-4449-A507-11885B52C511}" dt="2021-11-22T19:52:27.341" v="60" actId="164"/>
          <ac:picMkLst>
            <pc:docMk/>
            <pc:sldMk cId="1349867334" sldId="383"/>
            <ac:picMk id="7" creationId="{90F7619C-3D91-416E-B1F4-909E882E7460}"/>
          </ac:picMkLst>
        </pc:picChg>
      </pc:sldChg>
      <pc:sldChg chg="add">
        <pc:chgData name="WILLIAM RICARDO AGUILAR PIÑA" userId="25538c52-b196-49fc-9025-2dd86a54f18a" providerId="ADAL" clId="{24F80D36-5B96-4449-A507-11885B52C511}" dt="2021-11-22T20:49:29.201" v="68"/>
        <pc:sldMkLst>
          <pc:docMk/>
          <pc:sldMk cId="2945859939" sldId="384"/>
        </pc:sldMkLst>
      </pc:sldChg>
    </pc:docChg>
  </pc:docChgLst>
  <pc:docChgLst>
    <pc:chgData name="WILLIAM RICARDO AGUILAR PIÑA" userId="25538c52-b196-49fc-9025-2dd86a54f18a" providerId="ADAL" clId="{90B4B252-9A4A-4684-A699-A54E7EA86275}"/>
    <pc:docChg chg="modSld">
      <pc:chgData name="WILLIAM RICARDO AGUILAR PIÑA" userId="25538c52-b196-49fc-9025-2dd86a54f18a" providerId="ADAL" clId="{90B4B252-9A4A-4684-A699-A54E7EA86275}" dt="2020-03-09T18:12:27.158" v="243" actId="20577"/>
      <pc:docMkLst>
        <pc:docMk/>
      </pc:docMkLst>
      <pc:sldChg chg="modSp">
        <pc:chgData name="WILLIAM RICARDO AGUILAR PIÑA" userId="25538c52-b196-49fc-9025-2dd86a54f18a" providerId="ADAL" clId="{90B4B252-9A4A-4684-A699-A54E7EA86275}" dt="2020-03-09T15:59:28.947" v="18" actId="2711"/>
        <pc:sldMkLst>
          <pc:docMk/>
          <pc:sldMk cId="0" sldId="258"/>
        </pc:sldMkLst>
        <pc:spChg chg="mod">
          <ac:chgData name="WILLIAM RICARDO AGUILAR PIÑA" userId="25538c52-b196-49fc-9025-2dd86a54f18a" providerId="ADAL" clId="{90B4B252-9A4A-4684-A699-A54E7EA86275}" dt="2020-03-09T15:59:28.947" v="18" actId="2711"/>
          <ac:spMkLst>
            <pc:docMk/>
            <pc:sldMk cId="0" sldId="258"/>
            <ac:spMk id="6" creationId="{A7FD4191-0729-4670-8854-1DFE0C11955A}"/>
          </ac:spMkLst>
        </pc:spChg>
        <pc:spChg chg="mod">
          <ac:chgData name="WILLIAM RICARDO AGUILAR PIÑA" userId="25538c52-b196-49fc-9025-2dd86a54f18a" providerId="ADAL" clId="{90B4B252-9A4A-4684-A699-A54E7EA86275}" dt="2020-03-09T15:59:28.947" v="18" actId="2711"/>
          <ac:spMkLst>
            <pc:docMk/>
            <pc:sldMk cId="0" sldId="258"/>
            <ac:spMk id="9" creationId="{00000000-0000-0000-0000-000000000000}"/>
          </ac:spMkLst>
        </pc:spChg>
      </pc:sldChg>
      <pc:sldChg chg="modSp">
        <pc:chgData name="WILLIAM RICARDO AGUILAR PIÑA" userId="25538c52-b196-49fc-9025-2dd86a54f18a" providerId="ADAL" clId="{90B4B252-9A4A-4684-A699-A54E7EA86275}" dt="2020-03-09T15:59:33.638" v="19" actId="2711"/>
        <pc:sldMkLst>
          <pc:docMk/>
          <pc:sldMk cId="0" sldId="259"/>
        </pc:sldMkLst>
        <pc:spChg chg="mod">
          <ac:chgData name="WILLIAM RICARDO AGUILAR PIÑA" userId="25538c52-b196-49fc-9025-2dd86a54f18a" providerId="ADAL" clId="{90B4B252-9A4A-4684-A699-A54E7EA86275}" dt="2020-03-09T15:59:33.638" v="19" actId="2711"/>
          <ac:spMkLst>
            <pc:docMk/>
            <pc:sldMk cId="0" sldId="259"/>
            <ac:spMk id="7" creationId="{2E6C5DCB-7F8C-4E34-9902-1F875DD22AF6}"/>
          </ac:spMkLst>
        </pc:spChg>
        <pc:spChg chg="mod">
          <ac:chgData name="WILLIAM RICARDO AGUILAR PIÑA" userId="25538c52-b196-49fc-9025-2dd86a54f18a" providerId="ADAL" clId="{90B4B252-9A4A-4684-A699-A54E7EA86275}" dt="2020-03-09T15:59:33.638" v="19" actId="2711"/>
          <ac:spMkLst>
            <pc:docMk/>
            <pc:sldMk cId="0" sldId="259"/>
            <ac:spMk id="9" creationId="{00000000-0000-0000-0000-000000000000}"/>
          </ac:spMkLst>
        </pc:spChg>
      </pc:sldChg>
      <pc:sldChg chg="modSp">
        <pc:chgData name="WILLIAM RICARDO AGUILAR PIÑA" userId="25538c52-b196-49fc-9025-2dd86a54f18a" providerId="ADAL" clId="{90B4B252-9A4A-4684-A699-A54E7EA86275}" dt="2020-03-09T16:00:00.161" v="23" actId="2711"/>
        <pc:sldMkLst>
          <pc:docMk/>
          <pc:sldMk cId="0" sldId="260"/>
        </pc:sldMkLst>
        <pc:spChg chg="mod">
          <ac:chgData name="WILLIAM RICARDO AGUILAR PIÑA" userId="25538c52-b196-49fc-9025-2dd86a54f18a" providerId="ADAL" clId="{90B4B252-9A4A-4684-A699-A54E7EA86275}" dt="2020-03-09T16:00:00.161" v="23" actId="2711"/>
          <ac:spMkLst>
            <pc:docMk/>
            <pc:sldMk cId="0" sldId="260"/>
            <ac:spMk id="5"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6"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7"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8"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9"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10"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17" creationId="{057E8DB9-3A9C-4157-8119-665C25658824}"/>
          </ac:spMkLst>
        </pc:spChg>
        <pc:spChg chg="mod">
          <ac:chgData name="WILLIAM RICARDO AGUILAR PIÑA" userId="25538c52-b196-49fc-9025-2dd86a54f18a" providerId="ADAL" clId="{90B4B252-9A4A-4684-A699-A54E7EA86275}" dt="2020-03-09T16:00:00.161" v="23" actId="2711"/>
          <ac:spMkLst>
            <pc:docMk/>
            <pc:sldMk cId="0" sldId="260"/>
            <ac:spMk id="20"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22"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23" creationId="{00000000-0000-0000-0000-000000000000}"/>
          </ac:spMkLst>
        </pc:spChg>
      </pc:sldChg>
      <pc:sldChg chg="modSp">
        <pc:chgData name="WILLIAM RICARDO AGUILAR PIÑA" userId="25538c52-b196-49fc-9025-2dd86a54f18a" providerId="ADAL" clId="{90B4B252-9A4A-4684-A699-A54E7EA86275}" dt="2020-03-09T16:00:53.865" v="33" actId="2711"/>
        <pc:sldMkLst>
          <pc:docMk/>
          <pc:sldMk cId="0" sldId="261"/>
        </pc:sldMkLst>
        <pc:spChg chg="mod">
          <ac:chgData name="WILLIAM RICARDO AGUILAR PIÑA" userId="25538c52-b196-49fc-9025-2dd86a54f18a" providerId="ADAL" clId="{90B4B252-9A4A-4684-A699-A54E7EA86275}" dt="2020-03-09T16:00:53.865" v="33" actId="2711"/>
          <ac:spMkLst>
            <pc:docMk/>
            <pc:sldMk cId="0" sldId="261"/>
            <ac:spMk id="6" creationId="{410AADE0-75D1-486E-8F17-4C537ED113AF}"/>
          </ac:spMkLst>
        </pc:spChg>
        <pc:spChg chg="mod">
          <ac:chgData name="WILLIAM RICARDO AGUILAR PIÑA" userId="25538c52-b196-49fc-9025-2dd86a54f18a" providerId="ADAL" clId="{90B4B252-9A4A-4684-A699-A54E7EA86275}" dt="2020-03-09T16:00:53.865" v="33" actId="2711"/>
          <ac:spMkLst>
            <pc:docMk/>
            <pc:sldMk cId="0" sldId="261"/>
            <ac:spMk id="9" creationId="{00000000-0000-0000-0000-000000000000}"/>
          </ac:spMkLst>
        </pc:spChg>
      </pc:sldChg>
      <pc:sldChg chg="modSp">
        <pc:chgData name="WILLIAM RICARDO AGUILAR PIÑA" userId="25538c52-b196-49fc-9025-2dd86a54f18a" providerId="ADAL" clId="{90B4B252-9A4A-4684-A699-A54E7EA86275}" dt="2020-03-09T16:00:09.785" v="25" actId="2711"/>
        <pc:sldMkLst>
          <pc:docMk/>
          <pc:sldMk cId="0" sldId="262"/>
        </pc:sldMkLst>
        <pc:spChg chg="mod">
          <ac:chgData name="WILLIAM RICARDO AGUILAR PIÑA" userId="25538c52-b196-49fc-9025-2dd86a54f18a" providerId="ADAL" clId="{90B4B252-9A4A-4684-A699-A54E7EA86275}" dt="2020-03-09T16:00:09.785" v="25" actId="2711"/>
          <ac:spMkLst>
            <pc:docMk/>
            <pc:sldMk cId="0" sldId="262"/>
            <ac:spMk id="6"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7"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8"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9"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0"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4"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5"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7"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8"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9"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0"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1"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2"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3"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4"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5"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7"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8"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9"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30"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31"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32" creationId="{E1E19088-8103-4132-830D-923AA841A49B}"/>
          </ac:spMkLst>
        </pc:spChg>
      </pc:sldChg>
      <pc:sldChg chg="modSp">
        <pc:chgData name="WILLIAM RICARDO AGUILAR PIÑA" userId="25538c52-b196-49fc-9025-2dd86a54f18a" providerId="ADAL" clId="{90B4B252-9A4A-4684-A699-A54E7EA86275}" dt="2020-03-09T16:00:48.248" v="32" actId="2711"/>
        <pc:sldMkLst>
          <pc:docMk/>
          <pc:sldMk cId="0" sldId="264"/>
        </pc:sldMkLst>
        <pc:spChg chg="mod">
          <ac:chgData name="WILLIAM RICARDO AGUILAR PIÑA" userId="25538c52-b196-49fc-9025-2dd86a54f18a" providerId="ADAL" clId="{90B4B252-9A4A-4684-A699-A54E7EA86275}" dt="2020-03-09T16:00:48.248" v="32" actId="2711"/>
          <ac:spMkLst>
            <pc:docMk/>
            <pc:sldMk cId="0" sldId="264"/>
            <ac:spMk id="8" creationId="{85F70B2B-097E-47A8-9E37-2A1B9CCA1650}"/>
          </ac:spMkLst>
        </pc:spChg>
        <pc:spChg chg="mod">
          <ac:chgData name="WILLIAM RICARDO AGUILAR PIÑA" userId="25538c52-b196-49fc-9025-2dd86a54f18a" providerId="ADAL" clId="{90B4B252-9A4A-4684-A699-A54E7EA86275}" dt="2020-03-09T16:00:48.248" v="32" actId="2711"/>
          <ac:spMkLst>
            <pc:docMk/>
            <pc:sldMk cId="0" sldId="264"/>
            <ac:spMk id="9" creationId="{00000000-0000-0000-0000-000000000000}"/>
          </ac:spMkLst>
        </pc:spChg>
      </pc:sldChg>
      <pc:sldChg chg="modSp">
        <pc:chgData name="WILLIAM RICARDO AGUILAR PIÑA" userId="25538c52-b196-49fc-9025-2dd86a54f18a" providerId="ADAL" clId="{90B4B252-9A4A-4684-A699-A54E7EA86275}" dt="2020-03-09T16:00:57.505" v="34" actId="2711"/>
        <pc:sldMkLst>
          <pc:docMk/>
          <pc:sldMk cId="0" sldId="265"/>
        </pc:sldMkLst>
        <pc:spChg chg="mod">
          <ac:chgData name="WILLIAM RICARDO AGUILAR PIÑA" userId="25538c52-b196-49fc-9025-2dd86a54f18a" providerId="ADAL" clId="{90B4B252-9A4A-4684-A699-A54E7EA86275}" dt="2020-03-09T16:00:57.505" v="34" actId="2711"/>
          <ac:spMkLst>
            <pc:docMk/>
            <pc:sldMk cId="0" sldId="265"/>
            <ac:spMk id="6" creationId="{254F7414-7817-48C1-B05E-E21F72FD836E}"/>
          </ac:spMkLst>
        </pc:spChg>
        <pc:spChg chg="mod">
          <ac:chgData name="WILLIAM RICARDO AGUILAR PIÑA" userId="25538c52-b196-49fc-9025-2dd86a54f18a" providerId="ADAL" clId="{90B4B252-9A4A-4684-A699-A54E7EA86275}" dt="2020-03-09T16:00:57.505" v="34" actId="2711"/>
          <ac:spMkLst>
            <pc:docMk/>
            <pc:sldMk cId="0" sldId="265"/>
            <ac:spMk id="8" creationId="{E132FEAD-53E5-4275-BB7E-8509B9C7A1FB}"/>
          </ac:spMkLst>
        </pc:spChg>
      </pc:sldChg>
      <pc:sldChg chg="modSp">
        <pc:chgData name="WILLIAM RICARDO AGUILAR PIÑA" userId="25538c52-b196-49fc-9025-2dd86a54f18a" providerId="ADAL" clId="{90B4B252-9A4A-4684-A699-A54E7EA86275}" dt="2020-03-09T16:02:55.475" v="239" actId="1036"/>
        <pc:sldMkLst>
          <pc:docMk/>
          <pc:sldMk cId="0" sldId="266"/>
        </pc:sldMkLst>
        <pc:spChg chg="mod">
          <ac:chgData name="WILLIAM RICARDO AGUILAR PIÑA" userId="25538c52-b196-49fc-9025-2dd86a54f18a" providerId="ADAL" clId="{90B4B252-9A4A-4684-A699-A54E7EA86275}" dt="2020-03-09T16:02:55.475" v="239" actId="1036"/>
          <ac:spMkLst>
            <pc:docMk/>
            <pc:sldMk cId="0" sldId="266"/>
            <ac:spMk id="9"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12" creationId="{171650A5-EB98-4414-8CB5-00924D19836C}"/>
          </ac:spMkLst>
        </pc:spChg>
        <pc:spChg chg="mod">
          <ac:chgData name="WILLIAM RICARDO AGUILAR PIÑA" userId="25538c52-b196-49fc-9025-2dd86a54f18a" providerId="ADAL" clId="{90B4B252-9A4A-4684-A699-A54E7EA86275}" dt="2020-03-09T16:00:14.335" v="26" actId="2711"/>
          <ac:spMkLst>
            <pc:docMk/>
            <pc:sldMk cId="0" sldId="266"/>
            <ac:spMk id="13" creationId="{9DBC671F-F695-47B9-B8EB-6D171D717744}"/>
          </ac:spMkLst>
        </pc:spChg>
        <pc:spChg chg="mod">
          <ac:chgData name="WILLIAM RICARDO AGUILAR PIÑA" userId="25538c52-b196-49fc-9025-2dd86a54f18a" providerId="ADAL" clId="{90B4B252-9A4A-4684-A699-A54E7EA86275}" dt="2020-03-09T16:00:14.335" v="26" actId="2711"/>
          <ac:spMkLst>
            <pc:docMk/>
            <pc:sldMk cId="0" sldId="266"/>
            <ac:spMk id="17"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18"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19"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20"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21" creationId="{00000000-0000-0000-0000-000000000000}"/>
          </ac:spMkLst>
        </pc:spChg>
      </pc:sldChg>
      <pc:sldChg chg="modSp">
        <pc:chgData name="WILLIAM RICARDO AGUILAR PIÑA" userId="25538c52-b196-49fc-9025-2dd86a54f18a" providerId="ADAL" clId="{90B4B252-9A4A-4684-A699-A54E7EA86275}" dt="2020-03-09T15:58:20.937" v="3" actId="2711"/>
        <pc:sldMkLst>
          <pc:docMk/>
          <pc:sldMk cId="0" sldId="267"/>
        </pc:sldMkLst>
        <pc:spChg chg="mod">
          <ac:chgData name="WILLIAM RICARDO AGUILAR PIÑA" userId="25538c52-b196-49fc-9025-2dd86a54f18a" providerId="ADAL" clId="{90B4B252-9A4A-4684-A699-A54E7EA86275}" dt="2020-03-09T15:58:20.937" v="3" actId="2711"/>
          <ac:spMkLst>
            <pc:docMk/>
            <pc:sldMk cId="0" sldId="267"/>
            <ac:spMk id="4"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24"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26"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27"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33"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34" creationId="{00000000-0000-0000-0000-000000000000}"/>
          </ac:spMkLst>
        </pc:spChg>
      </pc:sldChg>
      <pc:sldChg chg="modSp">
        <pc:chgData name="WILLIAM RICARDO AGUILAR PIÑA" userId="25538c52-b196-49fc-9025-2dd86a54f18a" providerId="ADAL" clId="{90B4B252-9A4A-4684-A699-A54E7EA86275}" dt="2020-03-09T15:58:15.963" v="2" actId="2711"/>
        <pc:sldMkLst>
          <pc:docMk/>
          <pc:sldMk cId="0" sldId="268"/>
        </pc:sldMkLst>
        <pc:spChg chg="mod">
          <ac:chgData name="WILLIAM RICARDO AGUILAR PIÑA" userId="25538c52-b196-49fc-9025-2dd86a54f18a" providerId="ADAL" clId="{90B4B252-9A4A-4684-A699-A54E7EA86275}" dt="2020-03-09T15:58:15.963" v="2" actId="2711"/>
          <ac:spMkLst>
            <pc:docMk/>
            <pc:sldMk cId="0" sldId="268"/>
            <ac:spMk id="8" creationId="{00000000-0000-0000-0000-000000000000}"/>
          </ac:spMkLst>
        </pc:spChg>
      </pc:sldChg>
      <pc:sldChg chg="modSp">
        <pc:chgData name="WILLIAM RICARDO AGUILAR PIÑA" userId="25538c52-b196-49fc-9025-2dd86a54f18a" providerId="ADAL" clId="{90B4B252-9A4A-4684-A699-A54E7EA86275}" dt="2020-03-09T15:58:42.469" v="9" actId="2711"/>
        <pc:sldMkLst>
          <pc:docMk/>
          <pc:sldMk cId="0" sldId="272"/>
        </pc:sldMkLst>
        <pc:spChg chg="mod">
          <ac:chgData name="WILLIAM RICARDO AGUILAR PIÑA" userId="25538c52-b196-49fc-9025-2dd86a54f18a" providerId="ADAL" clId="{90B4B252-9A4A-4684-A699-A54E7EA86275}" dt="2020-03-09T15:58:42.469" v="9" actId="2711"/>
          <ac:spMkLst>
            <pc:docMk/>
            <pc:sldMk cId="0" sldId="272"/>
            <ac:spMk id="7" creationId="{00000000-0000-0000-0000-000000000000}"/>
          </ac:spMkLst>
        </pc:spChg>
        <pc:spChg chg="mod">
          <ac:chgData name="WILLIAM RICARDO AGUILAR PIÑA" userId="25538c52-b196-49fc-9025-2dd86a54f18a" providerId="ADAL" clId="{90B4B252-9A4A-4684-A699-A54E7EA86275}" dt="2020-03-09T15:58:42.469" v="9" actId="2711"/>
          <ac:spMkLst>
            <pc:docMk/>
            <pc:sldMk cId="0" sldId="272"/>
            <ac:spMk id="8" creationId="{00000000-0000-0000-0000-000000000000}"/>
          </ac:spMkLst>
        </pc:spChg>
        <pc:spChg chg="mod">
          <ac:chgData name="WILLIAM RICARDO AGUILAR PIÑA" userId="25538c52-b196-49fc-9025-2dd86a54f18a" providerId="ADAL" clId="{90B4B252-9A4A-4684-A699-A54E7EA86275}" dt="2020-03-09T15:58:42.469" v="9" actId="2711"/>
          <ac:spMkLst>
            <pc:docMk/>
            <pc:sldMk cId="0" sldId="272"/>
            <ac:spMk id="11" creationId="{00000000-0000-0000-0000-000000000000}"/>
          </ac:spMkLst>
        </pc:spChg>
        <pc:spChg chg="mod">
          <ac:chgData name="WILLIAM RICARDO AGUILAR PIÑA" userId="25538c52-b196-49fc-9025-2dd86a54f18a" providerId="ADAL" clId="{90B4B252-9A4A-4684-A699-A54E7EA86275}" dt="2020-03-09T15:58:42.469" v="9" actId="2711"/>
          <ac:spMkLst>
            <pc:docMk/>
            <pc:sldMk cId="0" sldId="272"/>
            <ac:spMk id="12" creationId="{00000000-0000-0000-0000-000000000000}"/>
          </ac:spMkLst>
        </pc:spChg>
        <pc:spChg chg="mod">
          <ac:chgData name="WILLIAM RICARDO AGUILAR PIÑA" userId="25538c52-b196-49fc-9025-2dd86a54f18a" providerId="ADAL" clId="{90B4B252-9A4A-4684-A699-A54E7EA86275}" dt="2020-03-09T15:58:42.469" v="9" actId="2711"/>
          <ac:spMkLst>
            <pc:docMk/>
            <pc:sldMk cId="0" sldId="272"/>
            <ac:spMk id="13" creationId="{7DE432B3-D185-4319-9E40-85BCFDF44BB9}"/>
          </ac:spMkLst>
        </pc:spChg>
      </pc:sldChg>
      <pc:sldChg chg="modSp">
        <pc:chgData name="WILLIAM RICARDO AGUILAR PIÑA" userId="25538c52-b196-49fc-9025-2dd86a54f18a" providerId="ADAL" clId="{90B4B252-9A4A-4684-A699-A54E7EA86275}" dt="2020-03-09T16:00:30.357" v="29" actId="2711"/>
        <pc:sldMkLst>
          <pc:docMk/>
          <pc:sldMk cId="0" sldId="273"/>
        </pc:sldMkLst>
        <pc:spChg chg="mod">
          <ac:chgData name="WILLIAM RICARDO AGUILAR PIÑA" userId="25538c52-b196-49fc-9025-2dd86a54f18a" providerId="ADAL" clId="{90B4B252-9A4A-4684-A699-A54E7EA86275}" dt="2020-03-09T16:00:30.357" v="29" actId="2711"/>
          <ac:spMkLst>
            <pc:docMk/>
            <pc:sldMk cId="0" sldId="273"/>
            <ac:spMk id="4"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9"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0"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1"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2"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4"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5"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7" creationId="{1269F118-6141-445F-BEE3-846F69AB68A7}"/>
          </ac:spMkLst>
        </pc:spChg>
      </pc:sldChg>
      <pc:sldChg chg="modSp">
        <pc:chgData name="WILLIAM RICARDO AGUILAR PIÑA" userId="25538c52-b196-49fc-9025-2dd86a54f18a" providerId="ADAL" clId="{90B4B252-9A4A-4684-A699-A54E7EA86275}" dt="2020-03-09T16:00:37.824" v="30" actId="2711"/>
        <pc:sldMkLst>
          <pc:docMk/>
          <pc:sldMk cId="0" sldId="274"/>
        </pc:sldMkLst>
        <pc:spChg chg="mod">
          <ac:chgData name="WILLIAM RICARDO AGUILAR PIÑA" userId="25538c52-b196-49fc-9025-2dd86a54f18a" providerId="ADAL" clId="{90B4B252-9A4A-4684-A699-A54E7EA86275}" dt="2020-03-09T16:00:37.824" v="30" actId="2711"/>
          <ac:spMkLst>
            <pc:docMk/>
            <pc:sldMk cId="0" sldId="274"/>
            <ac:spMk id="11" creationId="{316EFB5E-B990-4175-8C84-D06CFC7F6CE6}"/>
          </ac:spMkLst>
        </pc:spChg>
        <pc:spChg chg="mod">
          <ac:chgData name="WILLIAM RICARDO AGUILAR PIÑA" userId="25538c52-b196-49fc-9025-2dd86a54f18a" providerId="ADAL" clId="{90B4B252-9A4A-4684-A699-A54E7EA86275}" dt="2020-03-09T16:00:37.824" v="30" actId="2711"/>
          <ac:spMkLst>
            <pc:docMk/>
            <pc:sldMk cId="0" sldId="274"/>
            <ac:spMk id="12" creationId="{F1DB126F-5A86-4ADB-9233-E8B37358E8B2}"/>
          </ac:spMkLst>
        </pc:spChg>
        <pc:spChg chg="mod">
          <ac:chgData name="WILLIAM RICARDO AGUILAR PIÑA" userId="25538c52-b196-49fc-9025-2dd86a54f18a" providerId="ADAL" clId="{90B4B252-9A4A-4684-A699-A54E7EA86275}" dt="2020-03-09T16:00:37.824" v="30" actId="2711"/>
          <ac:spMkLst>
            <pc:docMk/>
            <pc:sldMk cId="0" sldId="274"/>
            <ac:spMk id="13" creationId="{00000000-0000-0000-0000-000000000000}"/>
          </ac:spMkLst>
        </pc:spChg>
        <pc:spChg chg="mod">
          <ac:chgData name="WILLIAM RICARDO AGUILAR PIÑA" userId="25538c52-b196-49fc-9025-2dd86a54f18a" providerId="ADAL" clId="{90B4B252-9A4A-4684-A699-A54E7EA86275}" dt="2020-03-09T16:00:37.824" v="30" actId="2711"/>
          <ac:spMkLst>
            <pc:docMk/>
            <pc:sldMk cId="0" sldId="274"/>
            <ac:spMk id="28" creationId="{00000000-0000-0000-0000-000000000000}"/>
          </ac:spMkLst>
        </pc:spChg>
      </pc:sldChg>
      <pc:sldChg chg="modSp">
        <pc:chgData name="WILLIAM RICARDO AGUILAR PIÑA" userId="25538c52-b196-49fc-9025-2dd86a54f18a" providerId="ADAL" clId="{90B4B252-9A4A-4684-A699-A54E7EA86275}" dt="2020-03-09T15:58:25.684" v="4" actId="2711"/>
        <pc:sldMkLst>
          <pc:docMk/>
          <pc:sldMk cId="222742704" sldId="277"/>
        </pc:sldMkLst>
        <pc:spChg chg="mod">
          <ac:chgData name="WILLIAM RICARDO AGUILAR PIÑA" userId="25538c52-b196-49fc-9025-2dd86a54f18a" providerId="ADAL" clId="{90B4B252-9A4A-4684-A699-A54E7EA86275}" dt="2020-03-09T15:58:25.684" v="4" actId="2711"/>
          <ac:spMkLst>
            <pc:docMk/>
            <pc:sldMk cId="222742704" sldId="277"/>
            <ac:spMk id="4" creationId="{00000000-0000-0000-0000-000000000000}"/>
          </ac:spMkLst>
        </pc:spChg>
        <pc:spChg chg="mod">
          <ac:chgData name="WILLIAM RICARDO AGUILAR PIÑA" userId="25538c52-b196-49fc-9025-2dd86a54f18a" providerId="ADAL" clId="{90B4B252-9A4A-4684-A699-A54E7EA86275}" dt="2020-03-09T15:58:25.684" v="4" actId="2711"/>
          <ac:spMkLst>
            <pc:docMk/>
            <pc:sldMk cId="222742704" sldId="277"/>
            <ac:spMk id="7" creationId="{881F9E9D-56FC-426C-B4EC-8A7BAEA7DA82}"/>
          </ac:spMkLst>
        </pc:spChg>
      </pc:sldChg>
      <pc:sldChg chg="modSp">
        <pc:chgData name="WILLIAM RICARDO AGUILAR PIÑA" userId="25538c52-b196-49fc-9025-2dd86a54f18a" providerId="ADAL" clId="{90B4B252-9A4A-4684-A699-A54E7EA86275}" dt="2020-03-09T15:59:42.957" v="20" actId="2711"/>
        <pc:sldMkLst>
          <pc:docMk/>
          <pc:sldMk cId="2186523071" sldId="282"/>
        </pc:sldMkLst>
        <pc:spChg chg="mod">
          <ac:chgData name="WILLIAM RICARDO AGUILAR PIÑA" userId="25538c52-b196-49fc-9025-2dd86a54f18a" providerId="ADAL" clId="{90B4B252-9A4A-4684-A699-A54E7EA86275}" dt="2020-03-09T15:59:42.957" v="20" actId="2711"/>
          <ac:spMkLst>
            <pc:docMk/>
            <pc:sldMk cId="2186523071" sldId="282"/>
            <ac:spMk id="21" creationId="{00000000-0000-0000-0000-000000000000}"/>
          </ac:spMkLst>
        </pc:spChg>
        <pc:spChg chg="mod">
          <ac:chgData name="WILLIAM RICARDO AGUILAR PIÑA" userId="25538c52-b196-49fc-9025-2dd86a54f18a" providerId="ADAL" clId="{90B4B252-9A4A-4684-A699-A54E7EA86275}" dt="2020-03-09T15:59:42.957" v="20" actId="2711"/>
          <ac:spMkLst>
            <pc:docMk/>
            <pc:sldMk cId="2186523071" sldId="282"/>
            <ac:spMk id="22" creationId="{A04706C2-D135-4089-A9AE-BB6132686A1C}"/>
          </ac:spMkLst>
        </pc:spChg>
        <pc:picChg chg="mod">
          <ac:chgData name="WILLIAM RICARDO AGUILAR PIÑA" userId="25538c52-b196-49fc-9025-2dd86a54f18a" providerId="ADAL" clId="{90B4B252-9A4A-4684-A699-A54E7EA86275}" dt="2020-03-09T15:59:42.957" v="20" actId="2711"/>
          <ac:picMkLst>
            <pc:docMk/>
            <pc:sldMk cId="2186523071" sldId="282"/>
            <ac:picMk id="12"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4" creationId="{754DA9A6-8445-469A-8D08-699E6F9A8ED6}"/>
          </ac:picMkLst>
        </pc:picChg>
        <pc:picChg chg="mod">
          <ac:chgData name="WILLIAM RICARDO AGUILAR PIÑA" userId="25538c52-b196-49fc-9025-2dd86a54f18a" providerId="ADAL" clId="{90B4B252-9A4A-4684-A699-A54E7EA86275}" dt="2020-03-09T15:59:42.957" v="20" actId="2711"/>
          <ac:picMkLst>
            <pc:docMk/>
            <pc:sldMk cId="2186523071" sldId="282"/>
            <ac:picMk id="15"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6"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7"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8"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9"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20" creationId="{DB18C2F6-B31E-430D-8969-DFADCEB7CF83}"/>
          </ac:picMkLst>
        </pc:picChg>
      </pc:sldChg>
      <pc:sldChg chg="modSp">
        <pc:chgData name="WILLIAM RICARDO AGUILAR PIÑA" userId="25538c52-b196-49fc-9025-2dd86a54f18a" providerId="ADAL" clId="{90B4B252-9A4A-4684-A699-A54E7EA86275}" dt="2020-03-09T15:59:48.317" v="21" actId="2711"/>
        <pc:sldMkLst>
          <pc:docMk/>
          <pc:sldMk cId="3805657771" sldId="283"/>
        </pc:sldMkLst>
        <pc:spChg chg="mod">
          <ac:chgData name="WILLIAM RICARDO AGUILAR PIÑA" userId="25538c52-b196-49fc-9025-2dd86a54f18a" providerId="ADAL" clId="{90B4B252-9A4A-4684-A699-A54E7EA86275}" dt="2020-03-09T15:59:48.317" v="21" actId="2711"/>
          <ac:spMkLst>
            <pc:docMk/>
            <pc:sldMk cId="3805657771" sldId="283"/>
            <ac:spMk id="16" creationId="{89447926-C49C-4876-BD0B-390391AA6B25}"/>
          </ac:spMkLst>
        </pc:spChg>
        <pc:spChg chg="mod">
          <ac:chgData name="WILLIAM RICARDO AGUILAR PIÑA" userId="25538c52-b196-49fc-9025-2dd86a54f18a" providerId="ADAL" clId="{90B4B252-9A4A-4684-A699-A54E7EA86275}" dt="2020-03-09T15:59:48.317" v="21" actId="2711"/>
          <ac:spMkLst>
            <pc:docMk/>
            <pc:sldMk cId="3805657771" sldId="283"/>
            <ac:spMk id="17" creationId="{00000000-0000-0000-0000-000000000000}"/>
          </ac:spMkLst>
        </pc:spChg>
        <pc:picChg chg="mod">
          <ac:chgData name="WILLIAM RICARDO AGUILAR PIÑA" userId="25538c52-b196-49fc-9025-2dd86a54f18a" providerId="ADAL" clId="{90B4B252-9A4A-4684-A699-A54E7EA86275}" dt="2020-03-09T15:59:48.317" v="21" actId="2711"/>
          <ac:picMkLst>
            <pc:docMk/>
            <pc:sldMk cId="3805657771" sldId="283"/>
            <ac:picMk id="15" creationId="{0B2E8087-6707-4778-A692-014050A2080A}"/>
          </ac:picMkLst>
        </pc:picChg>
        <pc:picChg chg="mod">
          <ac:chgData name="WILLIAM RICARDO AGUILAR PIÑA" userId="25538c52-b196-49fc-9025-2dd86a54f18a" providerId="ADAL" clId="{90B4B252-9A4A-4684-A699-A54E7EA86275}" dt="2020-03-09T15:59:48.317" v="21" actId="2711"/>
          <ac:picMkLst>
            <pc:docMk/>
            <pc:sldMk cId="3805657771" sldId="283"/>
            <ac:picMk id="18" creationId="{9390D76E-394A-4AC8-BB90-87B5172881D7}"/>
          </ac:picMkLst>
        </pc:picChg>
        <pc:picChg chg="mod">
          <ac:chgData name="WILLIAM RICARDO AGUILAR PIÑA" userId="25538c52-b196-49fc-9025-2dd86a54f18a" providerId="ADAL" clId="{90B4B252-9A4A-4684-A699-A54E7EA86275}" dt="2020-03-09T15:59:48.317" v="21" actId="2711"/>
          <ac:picMkLst>
            <pc:docMk/>
            <pc:sldMk cId="3805657771" sldId="283"/>
            <ac:picMk id="2051"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2"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3"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4"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5"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6"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7"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8"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9"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60" creationId="{00000000-0000-0000-0000-000000000000}"/>
          </ac:picMkLst>
        </pc:picChg>
      </pc:sldChg>
      <pc:sldChg chg="modSp">
        <pc:chgData name="WILLIAM RICARDO AGUILAR PIÑA" userId="25538c52-b196-49fc-9025-2dd86a54f18a" providerId="ADAL" clId="{90B4B252-9A4A-4684-A699-A54E7EA86275}" dt="2020-03-09T15:59:56.105" v="22" actId="2711"/>
        <pc:sldMkLst>
          <pc:docMk/>
          <pc:sldMk cId="3711985899" sldId="284"/>
        </pc:sldMkLst>
        <pc:spChg chg="mod">
          <ac:chgData name="WILLIAM RICARDO AGUILAR PIÑA" userId="25538c52-b196-49fc-9025-2dd86a54f18a" providerId="ADAL" clId="{90B4B252-9A4A-4684-A699-A54E7EA86275}" dt="2020-03-09T15:59:56.105" v="22" actId="2711"/>
          <ac:spMkLst>
            <pc:docMk/>
            <pc:sldMk cId="3711985899" sldId="284"/>
            <ac:spMk id="9" creationId="{B0EAF4AC-AC4A-4858-9B07-E1CB33DE7E22}"/>
          </ac:spMkLst>
        </pc:spChg>
        <pc:picChg chg="mod">
          <ac:chgData name="WILLIAM RICARDO AGUILAR PIÑA" userId="25538c52-b196-49fc-9025-2dd86a54f18a" providerId="ADAL" clId="{90B4B252-9A4A-4684-A699-A54E7EA86275}" dt="2020-03-09T15:59:56.105" v="22" actId="2711"/>
          <ac:picMkLst>
            <pc:docMk/>
            <pc:sldMk cId="3711985899" sldId="284"/>
            <ac:picMk id="8" creationId="{23F9D944-D204-420C-A4EB-8F055A9BC41D}"/>
          </ac:picMkLst>
        </pc:picChg>
        <pc:picChg chg="mod">
          <ac:chgData name="WILLIAM RICARDO AGUILAR PIÑA" userId="25538c52-b196-49fc-9025-2dd86a54f18a" providerId="ADAL" clId="{90B4B252-9A4A-4684-A699-A54E7EA86275}" dt="2020-03-09T15:59:56.105" v="22" actId="2711"/>
          <ac:picMkLst>
            <pc:docMk/>
            <pc:sldMk cId="3711985899" sldId="284"/>
            <ac:picMk id="3074" creationId="{00000000-0000-0000-0000-000000000000}"/>
          </ac:picMkLst>
        </pc:picChg>
        <pc:picChg chg="mod">
          <ac:chgData name="WILLIAM RICARDO AGUILAR PIÑA" userId="25538c52-b196-49fc-9025-2dd86a54f18a" providerId="ADAL" clId="{90B4B252-9A4A-4684-A699-A54E7EA86275}" dt="2020-03-09T15:59:56.105" v="22" actId="2711"/>
          <ac:picMkLst>
            <pc:docMk/>
            <pc:sldMk cId="3711985899" sldId="284"/>
            <ac:picMk id="3075" creationId="{00000000-0000-0000-0000-000000000000}"/>
          </ac:picMkLst>
        </pc:picChg>
        <pc:picChg chg="mod">
          <ac:chgData name="WILLIAM RICARDO AGUILAR PIÑA" userId="25538c52-b196-49fc-9025-2dd86a54f18a" providerId="ADAL" clId="{90B4B252-9A4A-4684-A699-A54E7EA86275}" dt="2020-03-09T15:59:56.105" v="22" actId="2711"/>
          <ac:picMkLst>
            <pc:docMk/>
            <pc:sldMk cId="3711985899" sldId="284"/>
            <ac:picMk id="3076" creationId="{00000000-0000-0000-0000-000000000000}"/>
          </ac:picMkLst>
        </pc:picChg>
      </pc:sldChg>
      <pc:sldChg chg="modSp">
        <pc:chgData name="WILLIAM RICARDO AGUILAR PIÑA" userId="25538c52-b196-49fc-9025-2dd86a54f18a" providerId="ADAL" clId="{90B4B252-9A4A-4684-A699-A54E7EA86275}" dt="2020-03-09T16:00:24.578" v="28" actId="2711"/>
        <pc:sldMkLst>
          <pc:docMk/>
          <pc:sldMk cId="3340522334" sldId="285"/>
        </pc:sldMkLst>
        <pc:spChg chg="mod">
          <ac:chgData name="WILLIAM RICARDO AGUILAR PIÑA" userId="25538c52-b196-49fc-9025-2dd86a54f18a" providerId="ADAL" clId="{90B4B252-9A4A-4684-A699-A54E7EA86275}" dt="2020-03-09T16:00:24.578" v="28" actId="2711"/>
          <ac:spMkLst>
            <pc:docMk/>
            <pc:sldMk cId="3340522334" sldId="285"/>
            <ac:spMk id="4"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9"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21" creationId="{020E752E-DD81-4EE9-A993-D68AA5C8A1E0}"/>
          </ac:spMkLst>
        </pc:spChg>
        <pc:spChg chg="mod">
          <ac:chgData name="WILLIAM RICARDO AGUILAR PIÑA" userId="25538c52-b196-49fc-9025-2dd86a54f18a" providerId="ADAL" clId="{90B4B252-9A4A-4684-A699-A54E7EA86275}" dt="2020-03-09T16:00:24.578" v="28" actId="2711"/>
          <ac:spMkLst>
            <pc:docMk/>
            <pc:sldMk cId="3340522334" sldId="285"/>
            <ac:spMk id="32"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34"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35"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5"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6"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7"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8"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9"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77" creationId="{00000000-0000-0000-0000-000000000000}"/>
          </ac:spMkLst>
        </pc:spChg>
      </pc:sldChg>
      <pc:sldChg chg="modSp">
        <pc:chgData name="WILLIAM RICARDO AGUILAR PIÑA" userId="25538c52-b196-49fc-9025-2dd86a54f18a" providerId="ADAL" clId="{90B4B252-9A4A-4684-A699-A54E7EA86275}" dt="2020-03-09T16:01:02.724" v="35" actId="2711"/>
        <pc:sldMkLst>
          <pc:docMk/>
          <pc:sldMk cId="3877455872" sldId="286"/>
        </pc:sldMkLst>
        <pc:spChg chg="mod">
          <ac:chgData name="WILLIAM RICARDO AGUILAR PIÑA" userId="25538c52-b196-49fc-9025-2dd86a54f18a" providerId="ADAL" clId="{90B4B252-9A4A-4684-A699-A54E7EA86275}" dt="2020-03-09T16:01:02.724" v="35" actId="2711"/>
          <ac:spMkLst>
            <pc:docMk/>
            <pc:sldMk cId="3877455872" sldId="286"/>
            <ac:spMk id="4" creationId="{00000000-0000-0000-0000-000000000000}"/>
          </ac:spMkLst>
        </pc:spChg>
      </pc:sldChg>
      <pc:sldChg chg="modSp">
        <pc:chgData name="WILLIAM RICARDO AGUILAR PIÑA" userId="25538c52-b196-49fc-9025-2dd86a54f18a" providerId="ADAL" clId="{90B4B252-9A4A-4684-A699-A54E7EA86275}" dt="2020-03-09T15:59:11.840" v="15" actId="2711"/>
        <pc:sldMkLst>
          <pc:docMk/>
          <pc:sldMk cId="2580793704" sldId="287"/>
        </pc:sldMkLst>
        <pc:spChg chg="mod">
          <ac:chgData name="WILLIAM RICARDO AGUILAR PIÑA" userId="25538c52-b196-49fc-9025-2dd86a54f18a" providerId="ADAL" clId="{90B4B252-9A4A-4684-A699-A54E7EA86275}" dt="2020-03-09T15:59:11.840" v="15" actId="2711"/>
          <ac:spMkLst>
            <pc:docMk/>
            <pc:sldMk cId="2580793704" sldId="287"/>
            <ac:spMk id="13" creationId="{1E28311D-6258-4175-B0C8-E1BD4C5BF924}"/>
          </ac:spMkLst>
        </pc:spChg>
        <pc:spChg chg="mod">
          <ac:chgData name="WILLIAM RICARDO AGUILAR PIÑA" userId="25538c52-b196-49fc-9025-2dd86a54f18a" providerId="ADAL" clId="{90B4B252-9A4A-4684-A699-A54E7EA86275}" dt="2020-03-09T15:59:11.840" v="15" actId="2711"/>
          <ac:spMkLst>
            <pc:docMk/>
            <pc:sldMk cId="2580793704" sldId="287"/>
            <ac:spMk id="16" creationId="{2968FEEB-A22A-40AB-B995-B8554F6148A0}"/>
          </ac:spMkLst>
        </pc:spChg>
        <pc:spChg chg="mod">
          <ac:chgData name="WILLIAM RICARDO AGUILAR PIÑA" userId="25538c52-b196-49fc-9025-2dd86a54f18a" providerId="ADAL" clId="{90B4B252-9A4A-4684-A699-A54E7EA86275}" dt="2020-03-09T15:59:11.840" v="15" actId="2711"/>
          <ac:spMkLst>
            <pc:docMk/>
            <pc:sldMk cId="2580793704" sldId="287"/>
            <ac:spMk id="20" creationId="{00000000-0000-0000-0000-000000000000}"/>
          </ac:spMkLst>
        </pc:spChg>
        <pc:spChg chg="mod">
          <ac:chgData name="WILLIAM RICARDO AGUILAR PIÑA" userId="25538c52-b196-49fc-9025-2dd86a54f18a" providerId="ADAL" clId="{90B4B252-9A4A-4684-A699-A54E7EA86275}" dt="2020-03-09T15:59:11.840" v="15" actId="2711"/>
          <ac:spMkLst>
            <pc:docMk/>
            <pc:sldMk cId="2580793704" sldId="287"/>
            <ac:spMk id="21" creationId="{00000000-0000-0000-0000-000000000000}"/>
          </ac:spMkLst>
        </pc:spChg>
      </pc:sldChg>
      <pc:sldChg chg="modSp">
        <pc:chgData name="WILLIAM RICARDO AGUILAR PIÑA" userId="25538c52-b196-49fc-9025-2dd86a54f18a" providerId="ADAL" clId="{90B4B252-9A4A-4684-A699-A54E7EA86275}" dt="2020-03-09T15:59:04.476" v="14" actId="2711"/>
        <pc:sldMkLst>
          <pc:docMk/>
          <pc:sldMk cId="2888028576" sldId="288"/>
        </pc:sldMkLst>
        <pc:spChg chg="mod">
          <ac:chgData name="WILLIAM RICARDO AGUILAR PIÑA" userId="25538c52-b196-49fc-9025-2dd86a54f18a" providerId="ADAL" clId="{90B4B252-9A4A-4684-A699-A54E7EA86275}" dt="2020-03-09T15:59:04.476" v="14" actId="2711"/>
          <ac:spMkLst>
            <pc:docMk/>
            <pc:sldMk cId="2888028576" sldId="288"/>
            <ac:spMk id="4" creationId="{00000000-0000-0000-0000-000000000000}"/>
          </ac:spMkLst>
        </pc:spChg>
        <pc:spChg chg="mod">
          <ac:chgData name="WILLIAM RICARDO AGUILAR PIÑA" userId="25538c52-b196-49fc-9025-2dd86a54f18a" providerId="ADAL" clId="{90B4B252-9A4A-4684-A699-A54E7EA86275}" dt="2020-03-09T15:59:04.476" v="14" actId="2711"/>
          <ac:spMkLst>
            <pc:docMk/>
            <pc:sldMk cId="2888028576" sldId="288"/>
            <ac:spMk id="9" creationId="{63E454AA-9ABD-4156-BA47-A4204E198F3E}"/>
          </ac:spMkLst>
        </pc:spChg>
      </pc:sldChg>
      <pc:sldChg chg="modSp">
        <pc:chgData name="WILLIAM RICARDO AGUILAR PIÑA" userId="25538c52-b196-49fc-9025-2dd86a54f18a" providerId="ADAL" clId="{90B4B252-9A4A-4684-A699-A54E7EA86275}" dt="2020-03-09T18:12:27.158" v="243" actId="20577"/>
        <pc:sldMkLst>
          <pc:docMk/>
          <pc:sldMk cId="0" sldId="289"/>
        </pc:sldMkLst>
        <pc:spChg chg="mod">
          <ac:chgData name="WILLIAM RICARDO AGUILAR PIÑA" userId="25538c52-b196-49fc-9025-2dd86a54f18a" providerId="ADAL" clId="{90B4B252-9A4A-4684-A699-A54E7EA86275}" dt="2020-03-09T18:12:27.158" v="243" actId="20577"/>
          <ac:spMkLst>
            <pc:docMk/>
            <pc:sldMk cId="0" sldId="289"/>
            <ac:spMk id="7" creationId="{00000000-0000-0000-0000-000000000000}"/>
          </ac:spMkLst>
        </pc:spChg>
        <pc:spChg chg="mod">
          <ac:chgData name="WILLIAM RICARDO AGUILAR PIÑA" userId="25538c52-b196-49fc-9025-2dd86a54f18a" providerId="ADAL" clId="{90B4B252-9A4A-4684-A699-A54E7EA86275}" dt="2020-03-09T15:57:53.857" v="1" actId="2711"/>
          <ac:spMkLst>
            <pc:docMk/>
            <pc:sldMk cId="0" sldId="289"/>
            <ac:spMk id="8" creationId="{00000000-0000-0000-0000-000000000000}"/>
          </ac:spMkLst>
        </pc:spChg>
        <pc:spChg chg="mod">
          <ac:chgData name="WILLIAM RICARDO AGUILAR PIÑA" userId="25538c52-b196-49fc-9025-2dd86a54f18a" providerId="ADAL" clId="{90B4B252-9A4A-4684-A699-A54E7EA86275}" dt="2020-03-09T15:57:53.857" v="1" actId="2711"/>
          <ac:spMkLst>
            <pc:docMk/>
            <pc:sldMk cId="0" sldId="289"/>
            <ac:spMk id="11" creationId="{1E03544A-593E-4919-A321-1A5422B703A8}"/>
          </ac:spMkLst>
        </pc:spChg>
        <pc:spChg chg="mod">
          <ac:chgData name="WILLIAM RICARDO AGUILAR PIÑA" userId="25538c52-b196-49fc-9025-2dd86a54f18a" providerId="ADAL" clId="{90B4B252-9A4A-4684-A699-A54E7EA86275}" dt="2020-03-09T15:57:53.857" v="1" actId="2711"/>
          <ac:spMkLst>
            <pc:docMk/>
            <pc:sldMk cId="0" sldId="289"/>
            <ac:spMk id="13" creationId="{00000000-0000-0000-0000-000000000000}"/>
          </ac:spMkLst>
        </pc:spChg>
      </pc:sldChg>
      <pc:sldChg chg="modSp">
        <pc:chgData name="WILLIAM RICARDO AGUILAR PIÑA" userId="25538c52-b196-49fc-9025-2dd86a54f18a" providerId="ADAL" clId="{90B4B252-9A4A-4684-A699-A54E7EA86275}" dt="2020-03-09T16:01:06.555" v="36" actId="2711"/>
        <pc:sldMkLst>
          <pc:docMk/>
          <pc:sldMk cId="360834849" sldId="353"/>
        </pc:sldMkLst>
        <pc:spChg chg="mod">
          <ac:chgData name="WILLIAM RICARDO AGUILAR PIÑA" userId="25538c52-b196-49fc-9025-2dd86a54f18a" providerId="ADAL" clId="{90B4B252-9A4A-4684-A699-A54E7EA86275}" dt="2020-03-09T16:01:06.555" v="36" actId="2711"/>
          <ac:spMkLst>
            <pc:docMk/>
            <pc:sldMk cId="360834849" sldId="353"/>
            <ac:spMk id="7" creationId="{00000000-0000-0000-0000-000000000000}"/>
          </ac:spMkLst>
        </pc:spChg>
      </pc:sldChg>
      <pc:sldChg chg="modSp">
        <pc:chgData name="WILLIAM RICARDO AGUILAR PIÑA" userId="25538c52-b196-49fc-9025-2dd86a54f18a" providerId="ADAL" clId="{90B4B252-9A4A-4684-A699-A54E7EA86275}" dt="2020-03-09T16:01:22.757" v="64" actId="20577"/>
        <pc:sldMkLst>
          <pc:docMk/>
          <pc:sldMk cId="1056131616" sldId="354"/>
        </pc:sldMkLst>
        <pc:spChg chg="mod">
          <ac:chgData name="WILLIAM RICARDO AGUILAR PIÑA" userId="25538c52-b196-49fc-9025-2dd86a54f18a" providerId="ADAL" clId="{90B4B252-9A4A-4684-A699-A54E7EA86275}" dt="2020-03-09T16:01:22.757" v="64" actId="20577"/>
          <ac:spMkLst>
            <pc:docMk/>
            <pc:sldMk cId="1056131616" sldId="354"/>
            <ac:spMk id="7" creationId="{00000000-0000-0000-0000-000000000000}"/>
          </ac:spMkLst>
        </pc:spChg>
        <pc:spChg chg="mod">
          <ac:chgData name="WILLIAM RICARDO AGUILAR PIÑA" userId="25538c52-b196-49fc-9025-2dd86a54f18a" providerId="ADAL" clId="{90B4B252-9A4A-4684-A699-A54E7EA86275}" dt="2020-03-09T16:01:10.681" v="37" actId="2711"/>
          <ac:spMkLst>
            <pc:docMk/>
            <pc:sldMk cId="1056131616" sldId="354"/>
            <ac:spMk id="11" creationId="{F78C8AB3-F3A7-4EC4-8DBE-2D3087C01B5E}"/>
          </ac:spMkLst>
        </pc:spChg>
      </pc:sldChg>
      <pc:sldChg chg="modSp">
        <pc:chgData name="WILLIAM RICARDO AGUILAR PIÑA" userId="25538c52-b196-49fc-9025-2dd86a54f18a" providerId="ADAL" clId="{90B4B252-9A4A-4684-A699-A54E7EA86275}" dt="2020-03-09T16:01:27.764" v="65" actId="2711"/>
        <pc:sldMkLst>
          <pc:docMk/>
          <pc:sldMk cId="1349867334" sldId="383"/>
        </pc:sldMkLst>
        <pc:spChg chg="mod">
          <ac:chgData name="WILLIAM RICARDO AGUILAR PIÑA" userId="25538c52-b196-49fc-9025-2dd86a54f18a" providerId="ADAL" clId="{90B4B252-9A4A-4684-A699-A54E7EA86275}" dt="2020-03-09T16:01:27.764" v="65" actId="2711"/>
          <ac:spMkLst>
            <pc:docMk/>
            <pc:sldMk cId="1349867334" sldId="383"/>
            <ac:spMk id="6" creationId="{3572065F-81C1-454C-8E77-453E36FB65E9}"/>
          </ac:spMkLst>
        </pc:spChg>
        <pc:spChg chg="mod">
          <ac:chgData name="WILLIAM RICARDO AGUILAR PIÑA" userId="25538c52-b196-49fc-9025-2dd86a54f18a" providerId="ADAL" clId="{90B4B252-9A4A-4684-A699-A54E7EA86275}" dt="2020-03-09T16:01:27.764" v="65" actId="2711"/>
          <ac:spMkLst>
            <pc:docMk/>
            <pc:sldMk cId="1349867334" sldId="383"/>
            <ac:spMk id="10" creationId="{3C8F0254-7FFF-4740-ADD5-BE60C0C74588}"/>
          </ac:spMkLst>
        </pc:spChg>
      </pc:sldChg>
      <pc:sldChg chg="addSp delSp modSp">
        <pc:chgData name="WILLIAM RICARDO AGUILAR PIÑA" userId="25538c52-b196-49fc-9025-2dd86a54f18a" providerId="ADAL" clId="{90B4B252-9A4A-4684-A699-A54E7EA86275}" dt="2020-03-09T15:58:48.182" v="12" actId="2711"/>
        <pc:sldMkLst>
          <pc:docMk/>
          <pc:sldMk cId="20668682" sldId="385"/>
        </pc:sldMkLst>
        <pc:spChg chg="add del">
          <ac:chgData name="WILLIAM RICARDO AGUILAR PIÑA" userId="25538c52-b196-49fc-9025-2dd86a54f18a" providerId="ADAL" clId="{90B4B252-9A4A-4684-A699-A54E7EA86275}" dt="2020-03-09T15:58:45.877" v="11"/>
          <ac:spMkLst>
            <pc:docMk/>
            <pc:sldMk cId="20668682" sldId="385"/>
            <ac:spMk id="2" creationId="{7F03C574-B253-4EBF-8CDA-AEFDC93D54FC}"/>
          </ac:spMkLst>
        </pc:spChg>
        <pc:spChg chg="mod">
          <ac:chgData name="WILLIAM RICARDO AGUILAR PIÑA" userId="25538c52-b196-49fc-9025-2dd86a54f18a" providerId="ADAL" clId="{90B4B252-9A4A-4684-A699-A54E7EA86275}" dt="2020-03-09T15:58:48.182" v="12" actId="2711"/>
          <ac:spMkLst>
            <pc:docMk/>
            <pc:sldMk cId="20668682" sldId="385"/>
            <ac:spMk id="4" creationId="{00000000-0000-0000-0000-000000000000}"/>
          </ac:spMkLst>
        </pc:spChg>
      </pc:sldChg>
      <pc:sldChg chg="modSp">
        <pc:chgData name="WILLIAM RICARDO AGUILAR PIÑA" userId="25538c52-b196-49fc-9025-2dd86a54f18a" providerId="ADAL" clId="{90B4B252-9A4A-4684-A699-A54E7EA86275}" dt="2020-03-09T15:58:59.588" v="13" actId="2711"/>
        <pc:sldMkLst>
          <pc:docMk/>
          <pc:sldMk cId="4173624817" sldId="386"/>
        </pc:sldMkLst>
        <pc:spChg chg="mod">
          <ac:chgData name="WILLIAM RICARDO AGUILAR PIÑA" userId="25538c52-b196-49fc-9025-2dd86a54f18a" providerId="ADAL" clId="{90B4B252-9A4A-4684-A699-A54E7EA86275}" dt="2020-03-09T15:58:59.588" v="13" actId="2711"/>
          <ac:spMkLst>
            <pc:docMk/>
            <pc:sldMk cId="4173624817" sldId="386"/>
            <ac:spMk id="15" creationId="{995EE815-D942-4FD0-969D-74DD7C033B2F}"/>
          </ac:spMkLst>
        </pc:spChg>
        <pc:spChg chg="mod">
          <ac:chgData name="WILLIAM RICARDO AGUILAR PIÑA" userId="25538c52-b196-49fc-9025-2dd86a54f18a" providerId="ADAL" clId="{90B4B252-9A4A-4684-A699-A54E7EA86275}" dt="2020-03-09T15:58:59.588" v="13" actId="2711"/>
          <ac:spMkLst>
            <pc:docMk/>
            <pc:sldMk cId="4173624817" sldId="386"/>
            <ac:spMk id="20"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21"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23"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25"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28"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31" creationId="{00000000-0000-0000-0000-000000000000}"/>
          </ac:spMkLst>
        </pc:spChg>
        <pc:picChg chg="mod">
          <ac:chgData name="WILLIAM RICARDO AGUILAR PIÑA" userId="25538c52-b196-49fc-9025-2dd86a54f18a" providerId="ADAL" clId="{90B4B252-9A4A-4684-A699-A54E7EA86275}" dt="2020-03-09T15:58:59.588" v="13" actId="2711"/>
          <ac:picMkLst>
            <pc:docMk/>
            <pc:sldMk cId="4173624817" sldId="386"/>
            <ac:picMk id="14" creationId="{8768E6EA-BE91-4746-8C3F-BBC62C40FC80}"/>
          </ac:picMkLst>
        </pc:picChg>
        <pc:picChg chg="mod">
          <ac:chgData name="WILLIAM RICARDO AGUILAR PIÑA" userId="25538c52-b196-49fc-9025-2dd86a54f18a" providerId="ADAL" clId="{90B4B252-9A4A-4684-A699-A54E7EA86275}" dt="2020-03-09T15:58:59.588" v="13" actId="2711"/>
          <ac:picMkLst>
            <pc:docMk/>
            <pc:sldMk cId="4173624817" sldId="386"/>
            <ac:picMk id="1028" creationId="{00000000-0000-0000-0000-000000000000}"/>
          </ac:picMkLst>
        </pc:picChg>
        <pc:picChg chg="mod">
          <ac:chgData name="WILLIAM RICARDO AGUILAR PIÑA" userId="25538c52-b196-49fc-9025-2dd86a54f18a" providerId="ADAL" clId="{90B4B252-9A4A-4684-A699-A54E7EA86275}" dt="2020-03-09T15:58:59.588" v="13" actId="2711"/>
          <ac:picMkLst>
            <pc:docMk/>
            <pc:sldMk cId="4173624817" sldId="386"/>
            <ac:picMk id="1030" creationId="{00000000-0000-0000-0000-000000000000}"/>
          </ac:picMkLst>
        </pc:picChg>
      </pc:sldChg>
      <pc:sldChg chg="modSp">
        <pc:chgData name="WILLIAM RICARDO AGUILAR PIÑA" userId="25538c52-b196-49fc-9025-2dd86a54f18a" providerId="ADAL" clId="{90B4B252-9A4A-4684-A699-A54E7EA86275}" dt="2020-03-09T15:59:17.803" v="16" actId="2711"/>
        <pc:sldMkLst>
          <pc:docMk/>
          <pc:sldMk cId="2163903814" sldId="387"/>
        </pc:sldMkLst>
        <pc:spChg chg="mod">
          <ac:chgData name="WILLIAM RICARDO AGUILAR PIÑA" userId="25538c52-b196-49fc-9025-2dd86a54f18a" providerId="ADAL" clId="{90B4B252-9A4A-4684-A699-A54E7EA86275}" dt="2020-03-09T15:59:17.803" v="16" actId="2711"/>
          <ac:spMkLst>
            <pc:docMk/>
            <pc:sldMk cId="2163903814" sldId="387"/>
            <ac:spMk id="17" creationId="{6BFBEA57-B7DE-4BA6-8A0D-364305397E3E}"/>
          </ac:spMkLst>
        </pc:spChg>
        <pc:spChg chg="mod">
          <ac:chgData name="WILLIAM RICARDO AGUILAR PIÑA" userId="25538c52-b196-49fc-9025-2dd86a54f18a" providerId="ADAL" clId="{90B4B252-9A4A-4684-A699-A54E7EA86275}" dt="2020-03-09T15:59:17.803" v="16" actId="2711"/>
          <ac:spMkLst>
            <pc:docMk/>
            <pc:sldMk cId="2163903814" sldId="387"/>
            <ac:spMk id="21" creationId="{00000000-0000-0000-0000-000000000000}"/>
          </ac:spMkLst>
        </pc:spChg>
      </pc:sldChg>
      <pc:sldChg chg="modSp">
        <pc:chgData name="WILLIAM RICARDO AGUILAR PIÑA" userId="25538c52-b196-49fc-9025-2dd86a54f18a" providerId="ADAL" clId="{90B4B252-9A4A-4684-A699-A54E7EA86275}" dt="2020-03-09T15:58:30.067" v="5" actId="2711"/>
        <pc:sldMkLst>
          <pc:docMk/>
          <pc:sldMk cId="2651135023" sldId="388"/>
        </pc:sldMkLst>
        <pc:spChg chg="mod">
          <ac:chgData name="WILLIAM RICARDO AGUILAR PIÑA" userId="25538c52-b196-49fc-9025-2dd86a54f18a" providerId="ADAL" clId="{90B4B252-9A4A-4684-A699-A54E7EA86275}" dt="2020-03-09T15:58:30.067" v="5" actId="2711"/>
          <ac:spMkLst>
            <pc:docMk/>
            <pc:sldMk cId="2651135023" sldId="388"/>
            <ac:spMk id="17" creationId="{00000000-0000-0000-0000-000000000000}"/>
          </ac:spMkLst>
        </pc:spChg>
      </pc:sldChg>
      <pc:sldChg chg="addSp delSp modSp">
        <pc:chgData name="WILLIAM RICARDO AGUILAR PIÑA" userId="25538c52-b196-49fc-9025-2dd86a54f18a" providerId="ADAL" clId="{90B4B252-9A4A-4684-A699-A54E7EA86275}" dt="2020-03-09T15:58:36.107" v="8" actId="2711"/>
        <pc:sldMkLst>
          <pc:docMk/>
          <pc:sldMk cId="2830438010" sldId="389"/>
        </pc:sldMkLst>
        <pc:spChg chg="add del">
          <ac:chgData name="WILLIAM RICARDO AGUILAR PIÑA" userId="25538c52-b196-49fc-9025-2dd86a54f18a" providerId="ADAL" clId="{90B4B252-9A4A-4684-A699-A54E7EA86275}" dt="2020-03-09T15:58:34.031" v="7"/>
          <ac:spMkLst>
            <pc:docMk/>
            <pc:sldMk cId="2830438010" sldId="389"/>
            <ac:spMk id="2" creationId="{BEA8C9B4-9D13-4334-A957-3FA12491D7B2}"/>
          </ac:spMkLst>
        </pc:spChg>
        <pc:spChg chg="mod">
          <ac:chgData name="WILLIAM RICARDO AGUILAR PIÑA" userId="25538c52-b196-49fc-9025-2dd86a54f18a" providerId="ADAL" clId="{90B4B252-9A4A-4684-A699-A54E7EA86275}" dt="2020-03-09T15:58:36.107" v="8" actId="2711"/>
          <ac:spMkLst>
            <pc:docMk/>
            <pc:sldMk cId="2830438010" sldId="389"/>
            <ac:spMk id="18" creationId="{00000000-0000-0000-0000-000000000000}"/>
          </ac:spMkLst>
        </pc:spChg>
        <pc:spChg chg="mod">
          <ac:chgData name="WILLIAM RICARDO AGUILAR PIÑA" userId="25538c52-b196-49fc-9025-2dd86a54f18a" providerId="ADAL" clId="{90B4B252-9A4A-4684-A699-A54E7EA86275}" dt="2020-03-09T15:58:36.107" v="8" actId="2711"/>
          <ac:spMkLst>
            <pc:docMk/>
            <pc:sldMk cId="2830438010" sldId="389"/>
            <ac:spMk id="19" creationId="{00000000-0000-0000-0000-000000000000}"/>
          </ac:spMkLst>
        </pc:spChg>
        <pc:spChg chg="mod">
          <ac:chgData name="WILLIAM RICARDO AGUILAR PIÑA" userId="25538c52-b196-49fc-9025-2dd86a54f18a" providerId="ADAL" clId="{90B4B252-9A4A-4684-A699-A54E7EA86275}" dt="2020-03-09T15:58:36.107" v="8" actId="2711"/>
          <ac:spMkLst>
            <pc:docMk/>
            <pc:sldMk cId="2830438010" sldId="389"/>
            <ac:spMk id="22" creationId="{00000000-0000-0000-0000-000000000000}"/>
          </ac:spMkLst>
        </pc:spChg>
        <pc:spChg chg="mod">
          <ac:chgData name="WILLIAM RICARDO AGUILAR PIÑA" userId="25538c52-b196-49fc-9025-2dd86a54f18a" providerId="ADAL" clId="{90B4B252-9A4A-4684-A699-A54E7EA86275}" dt="2020-03-09T15:58:36.107" v="8" actId="2711"/>
          <ac:spMkLst>
            <pc:docMk/>
            <pc:sldMk cId="2830438010" sldId="389"/>
            <ac:spMk id="25" creationId="{004293C1-1222-4CFF-83C7-42DA17B7C0E1}"/>
          </ac:spMkLst>
        </pc:spChg>
      </pc:sldChg>
      <pc:sldChg chg="modSp">
        <pc:chgData name="WILLIAM RICARDO AGUILAR PIÑA" userId="25538c52-b196-49fc-9025-2dd86a54f18a" providerId="ADAL" clId="{90B4B252-9A4A-4684-A699-A54E7EA86275}" dt="2020-03-09T15:59:22.499" v="17" actId="2711"/>
        <pc:sldMkLst>
          <pc:docMk/>
          <pc:sldMk cId="145811615" sldId="390"/>
        </pc:sldMkLst>
        <pc:spChg chg="mod">
          <ac:chgData name="WILLIAM RICARDO AGUILAR PIÑA" userId="25538c52-b196-49fc-9025-2dd86a54f18a" providerId="ADAL" clId="{90B4B252-9A4A-4684-A699-A54E7EA86275}" dt="2020-03-09T15:59:22.499" v="17" actId="2711"/>
          <ac:spMkLst>
            <pc:docMk/>
            <pc:sldMk cId="145811615" sldId="390"/>
            <ac:spMk id="17" creationId="{00000000-0000-0000-0000-000000000000}"/>
          </ac:spMkLst>
        </pc:spChg>
      </pc:sldChg>
      <pc:sldChg chg="modSp">
        <pc:chgData name="WILLIAM RICARDO AGUILAR PIÑA" userId="25538c52-b196-49fc-9025-2dd86a54f18a" providerId="ADAL" clId="{90B4B252-9A4A-4684-A699-A54E7EA86275}" dt="2020-03-09T16:00:04.372" v="24" actId="2711"/>
        <pc:sldMkLst>
          <pc:docMk/>
          <pc:sldMk cId="2351060672" sldId="391"/>
        </pc:sldMkLst>
        <pc:spChg chg="mod">
          <ac:chgData name="WILLIAM RICARDO AGUILAR PIÑA" userId="25538c52-b196-49fc-9025-2dd86a54f18a" providerId="ADAL" clId="{90B4B252-9A4A-4684-A699-A54E7EA86275}" dt="2020-03-09T16:00:04.372" v="24" actId="2711"/>
          <ac:spMkLst>
            <pc:docMk/>
            <pc:sldMk cId="2351060672" sldId="391"/>
            <ac:spMk id="17" creationId="{00000000-0000-0000-0000-000000000000}"/>
          </ac:spMkLst>
        </pc:spChg>
      </pc:sldChg>
      <pc:sldChg chg="modSp">
        <pc:chgData name="WILLIAM RICARDO AGUILAR PIÑA" userId="25538c52-b196-49fc-9025-2dd86a54f18a" providerId="ADAL" clId="{90B4B252-9A4A-4684-A699-A54E7EA86275}" dt="2020-03-09T16:00:20.043" v="27" actId="2711"/>
        <pc:sldMkLst>
          <pc:docMk/>
          <pc:sldMk cId="2581979565" sldId="392"/>
        </pc:sldMkLst>
        <pc:spChg chg="mod">
          <ac:chgData name="WILLIAM RICARDO AGUILAR PIÑA" userId="25538c52-b196-49fc-9025-2dd86a54f18a" providerId="ADAL" clId="{90B4B252-9A4A-4684-A699-A54E7EA86275}" dt="2020-03-09T16:00:20.043" v="27" actId="2711"/>
          <ac:spMkLst>
            <pc:docMk/>
            <pc:sldMk cId="2581979565" sldId="392"/>
            <ac:spMk id="17" creationId="{00000000-0000-0000-0000-000000000000}"/>
          </ac:spMkLst>
        </pc:spChg>
      </pc:sldChg>
      <pc:sldChg chg="modSp">
        <pc:chgData name="WILLIAM RICARDO AGUILAR PIÑA" userId="25538c52-b196-49fc-9025-2dd86a54f18a" providerId="ADAL" clId="{90B4B252-9A4A-4684-A699-A54E7EA86275}" dt="2020-03-09T16:00:42.924" v="31" actId="2711"/>
        <pc:sldMkLst>
          <pc:docMk/>
          <pc:sldMk cId="1848531423" sldId="393"/>
        </pc:sldMkLst>
        <pc:spChg chg="mod">
          <ac:chgData name="WILLIAM RICARDO AGUILAR PIÑA" userId="25538c52-b196-49fc-9025-2dd86a54f18a" providerId="ADAL" clId="{90B4B252-9A4A-4684-A699-A54E7EA86275}" dt="2020-03-09T16:00:42.924" v="31" actId="2711"/>
          <ac:spMkLst>
            <pc:docMk/>
            <pc:sldMk cId="1848531423" sldId="393"/>
            <ac:spMk id="17" creationId="{00000000-0000-0000-0000-000000000000}"/>
          </ac:spMkLst>
        </pc:spChg>
      </pc:sldChg>
    </pc:docChg>
  </pc:docChgLst>
  <pc:docChgLst>
    <pc:chgData name="WILLIAM RICARDO AGUILAR PIÑA" userId="25538c52-b196-49fc-9025-2dd86a54f18a" providerId="ADAL" clId="{359A548D-F422-4433-BFBB-944362408DA7}"/>
    <pc:docChg chg="custSel modSld">
      <pc:chgData name="WILLIAM RICARDO AGUILAR PIÑA" userId="25538c52-b196-49fc-9025-2dd86a54f18a" providerId="ADAL" clId="{359A548D-F422-4433-BFBB-944362408DA7}" dt="2024-04-27T12:49:38.130" v="14" actId="20577"/>
      <pc:docMkLst>
        <pc:docMk/>
      </pc:docMkLst>
      <pc:sldChg chg="modSp mod">
        <pc:chgData name="WILLIAM RICARDO AGUILAR PIÑA" userId="25538c52-b196-49fc-9025-2dd86a54f18a" providerId="ADAL" clId="{359A548D-F422-4433-BFBB-944362408DA7}" dt="2024-04-27T12:48:51.819" v="7" actId="20577"/>
        <pc:sldMkLst>
          <pc:docMk/>
          <pc:sldMk cId="0" sldId="260"/>
        </pc:sldMkLst>
        <pc:spChg chg="mod">
          <ac:chgData name="WILLIAM RICARDO AGUILAR PIÑA" userId="25538c52-b196-49fc-9025-2dd86a54f18a" providerId="ADAL" clId="{359A548D-F422-4433-BFBB-944362408DA7}" dt="2024-04-27T12:48:48.371" v="5" actId="20577"/>
          <ac:spMkLst>
            <pc:docMk/>
            <pc:sldMk cId="0" sldId="260"/>
            <ac:spMk id="20" creationId="{00000000-0000-0000-0000-000000000000}"/>
          </ac:spMkLst>
        </pc:spChg>
        <pc:spChg chg="mod">
          <ac:chgData name="WILLIAM RICARDO AGUILAR PIÑA" userId="25538c52-b196-49fc-9025-2dd86a54f18a" providerId="ADAL" clId="{359A548D-F422-4433-BFBB-944362408DA7}" dt="2024-04-27T12:48:51.819" v="7" actId="20577"/>
          <ac:spMkLst>
            <pc:docMk/>
            <pc:sldMk cId="0" sldId="260"/>
            <ac:spMk id="22" creationId="{00000000-0000-0000-0000-000000000000}"/>
          </ac:spMkLst>
        </pc:spChg>
      </pc:sldChg>
      <pc:sldChg chg="modSp mod">
        <pc:chgData name="WILLIAM RICARDO AGUILAR PIÑA" userId="25538c52-b196-49fc-9025-2dd86a54f18a" providerId="ADAL" clId="{359A548D-F422-4433-BFBB-944362408DA7}" dt="2024-04-27T12:49:38.130" v="14" actId="20577"/>
        <pc:sldMkLst>
          <pc:docMk/>
          <pc:sldMk cId="0" sldId="262"/>
        </pc:sldMkLst>
        <pc:spChg chg="mod">
          <ac:chgData name="WILLIAM RICARDO AGUILAR PIÑA" userId="25538c52-b196-49fc-9025-2dd86a54f18a" providerId="ADAL" clId="{359A548D-F422-4433-BFBB-944362408DA7}" dt="2024-04-27T12:49:38.130" v="14" actId="20577"/>
          <ac:spMkLst>
            <pc:docMk/>
            <pc:sldMk cId="0" sldId="262"/>
            <ac:spMk id="9" creationId="{00000000-0000-0000-0000-000000000000}"/>
          </ac:spMkLst>
        </pc:spChg>
      </pc:sldChg>
      <pc:sldChg chg="modSp mod">
        <pc:chgData name="WILLIAM RICARDO AGUILAR PIÑA" userId="25538c52-b196-49fc-9025-2dd86a54f18a" providerId="ADAL" clId="{359A548D-F422-4433-BFBB-944362408DA7}" dt="2024-04-27T11:11:35.285" v="3" actId="790"/>
        <pc:sldMkLst>
          <pc:docMk/>
          <pc:sldMk cId="0" sldId="289"/>
        </pc:sldMkLst>
        <pc:spChg chg="mod">
          <ac:chgData name="WILLIAM RICARDO AGUILAR PIÑA" userId="25538c52-b196-49fc-9025-2dd86a54f18a" providerId="ADAL" clId="{359A548D-F422-4433-BFBB-944362408DA7}" dt="2024-04-27T11:11:35.285" v="3" actId="790"/>
          <ac:spMkLst>
            <pc:docMk/>
            <pc:sldMk cId="0" sldId="289"/>
            <ac:spMk id="7" creationId="{00000000-0000-0000-0000-000000000000}"/>
          </ac:spMkLst>
        </pc:spChg>
        <pc:spChg chg="mod">
          <ac:chgData name="WILLIAM RICARDO AGUILAR PIÑA" userId="25538c52-b196-49fc-9025-2dd86a54f18a" providerId="ADAL" clId="{359A548D-F422-4433-BFBB-944362408DA7}" dt="2024-04-27T11:11:35.285" v="3" actId="790"/>
          <ac:spMkLst>
            <pc:docMk/>
            <pc:sldMk cId="0" sldId="289"/>
            <ac:spMk id="8" creationId="{00000000-0000-0000-0000-000000000000}"/>
          </ac:spMkLst>
        </pc:spChg>
        <pc:spChg chg="mod">
          <ac:chgData name="WILLIAM RICARDO AGUILAR PIÑA" userId="25538c52-b196-49fc-9025-2dd86a54f18a" providerId="ADAL" clId="{359A548D-F422-4433-BFBB-944362408DA7}" dt="2024-04-27T11:11:35.285" v="3" actId="790"/>
          <ac:spMkLst>
            <pc:docMk/>
            <pc:sldMk cId="0" sldId="289"/>
            <ac:spMk id="11" creationId="{1E03544A-593E-4919-A321-1A5422B703A8}"/>
          </ac:spMkLst>
        </pc:spChg>
      </pc:sldChg>
      <pc:sldChg chg="modSp mod">
        <pc:chgData name="WILLIAM RICARDO AGUILAR PIÑA" userId="25538c52-b196-49fc-9025-2dd86a54f18a" providerId="ADAL" clId="{359A548D-F422-4433-BFBB-944362408DA7}" dt="2024-04-27T11:11:22.315" v="2" actId="313"/>
        <pc:sldMkLst>
          <pc:docMk/>
          <pc:sldMk cId="1339792694" sldId="395"/>
        </pc:sldMkLst>
        <pc:spChg chg="mod">
          <ac:chgData name="WILLIAM RICARDO AGUILAR PIÑA" userId="25538c52-b196-49fc-9025-2dd86a54f18a" providerId="ADAL" clId="{359A548D-F422-4433-BFBB-944362408DA7}" dt="2024-04-27T11:11:22.315" v="2" actId="313"/>
          <ac:spMkLst>
            <pc:docMk/>
            <pc:sldMk cId="1339792694" sldId="395"/>
            <ac:spMk id="2" creationId="{C4665A51-35C5-7753-CD41-DFA263C1CEE6}"/>
          </ac:spMkLst>
        </pc:spChg>
        <pc:spChg chg="mod">
          <ac:chgData name="WILLIAM RICARDO AGUILAR PIÑA" userId="25538c52-b196-49fc-9025-2dd86a54f18a" providerId="ADAL" clId="{359A548D-F422-4433-BFBB-944362408DA7}" dt="2024-04-27T11:11:13.741" v="0" actId="790"/>
          <ac:spMkLst>
            <pc:docMk/>
            <pc:sldMk cId="1339792694" sldId="395"/>
            <ac:spMk id="3" creationId="{041CDAD9-1383-A8E9-5CB9-78CD88B5B123}"/>
          </ac:spMkLst>
        </pc:spChg>
        <pc:spChg chg="mod">
          <ac:chgData name="WILLIAM RICARDO AGUILAR PIÑA" userId="25538c52-b196-49fc-9025-2dd86a54f18a" providerId="ADAL" clId="{359A548D-F422-4433-BFBB-944362408DA7}" dt="2024-04-27T11:11:13.741" v="0" actId="790"/>
          <ac:spMkLst>
            <pc:docMk/>
            <pc:sldMk cId="1339792694" sldId="395"/>
            <ac:spMk id="8" creationId="{00000000-0000-0000-0000-000000000000}"/>
          </ac:spMkLst>
        </pc:spChg>
      </pc:sldChg>
    </pc:docChg>
  </pc:docChgLst>
  <pc:docChgLst>
    <pc:chgData name="WILLIAM RICARDO AGUILAR PIÑA" userId="25538c52-b196-49fc-9025-2dd86a54f18a" providerId="ADAL" clId="{8DCAD49C-5F3B-44D9-97C9-72ED5EF1F20E}"/>
    <pc:docChg chg="custSel modSld">
      <pc:chgData name="WILLIAM RICARDO AGUILAR PIÑA" userId="25538c52-b196-49fc-9025-2dd86a54f18a" providerId="ADAL" clId="{8DCAD49C-5F3B-44D9-97C9-72ED5EF1F20E}" dt="2022-08-09T11:22:12.470" v="14" actId="1076"/>
      <pc:docMkLst>
        <pc:docMk/>
      </pc:docMkLst>
      <pc:sldChg chg="modSp mod">
        <pc:chgData name="WILLIAM RICARDO AGUILAR PIÑA" userId="25538c52-b196-49fc-9025-2dd86a54f18a" providerId="ADAL" clId="{8DCAD49C-5F3B-44D9-97C9-72ED5EF1F20E}" dt="2022-08-09T11:19:57.670" v="6" actId="20577"/>
        <pc:sldMkLst>
          <pc:docMk/>
          <pc:sldMk cId="0" sldId="289"/>
        </pc:sldMkLst>
        <pc:spChg chg="mod">
          <ac:chgData name="WILLIAM RICARDO AGUILAR PIÑA" userId="25538c52-b196-49fc-9025-2dd86a54f18a" providerId="ADAL" clId="{8DCAD49C-5F3B-44D9-97C9-72ED5EF1F20E}" dt="2022-08-09T11:19:57.670" v="6" actId="20577"/>
          <ac:spMkLst>
            <pc:docMk/>
            <pc:sldMk cId="0" sldId="289"/>
            <ac:spMk id="7" creationId="{00000000-0000-0000-0000-000000000000}"/>
          </ac:spMkLst>
        </pc:spChg>
      </pc:sldChg>
      <pc:sldChg chg="addSp delSp modSp mod">
        <pc:chgData name="WILLIAM RICARDO AGUILAR PIÑA" userId="25538c52-b196-49fc-9025-2dd86a54f18a" providerId="ADAL" clId="{8DCAD49C-5F3B-44D9-97C9-72ED5EF1F20E}" dt="2022-08-09T11:22:12.470" v="14" actId="1076"/>
        <pc:sldMkLst>
          <pc:docMk/>
          <pc:sldMk cId="2163903814" sldId="387"/>
        </pc:sldMkLst>
        <pc:spChg chg="mod">
          <ac:chgData name="WILLIAM RICARDO AGUILAR PIÑA" userId="25538c52-b196-49fc-9025-2dd86a54f18a" providerId="ADAL" clId="{8DCAD49C-5F3B-44D9-97C9-72ED5EF1F20E}" dt="2022-08-09T11:22:09.352" v="13" actId="14100"/>
          <ac:spMkLst>
            <pc:docMk/>
            <pc:sldMk cId="2163903814" sldId="387"/>
            <ac:spMk id="21" creationId="{00000000-0000-0000-0000-000000000000}"/>
          </ac:spMkLst>
        </pc:spChg>
        <pc:picChg chg="add mod">
          <ac:chgData name="WILLIAM RICARDO AGUILAR PIÑA" userId="25538c52-b196-49fc-9025-2dd86a54f18a" providerId="ADAL" clId="{8DCAD49C-5F3B-44D9-97C9-72ED5EF1F20E}" dt="2022-08-09T11:20:49.384" v="11" actId="1076"/>
          <ac:picMkLst>
            <pc:docMk/>
            <pc:sldMk cId="2163903814" sldId="387"/>
            <ac:picMk id="3" creationId="{610B81CE-91D3-05E8-B0BC-69F11A719946}"/>
          </ac:picMkLst>
        </pc:picChg>
        <pc:picChg chg="del mod">
          <ac:chgData name="WILLIAM RICARDO AGUILAR PIÑA" userId="25538c52-b196-49fc-9025-2dd86a54f18a" providerId="ADAL" clId="{8DCAD49C-5F3B-44D9-97C9-72ED5EF1F20E}" dt="2022-08-09T11:20:27.365" v="9" actId="478"/>
          <ac:picMkLst>
            <pc:docMk/>
            <pc:sldMk cId="2163903814" sldId="387"/>
            <ac:picMk id="4" creationId="{AC83A5DD-38DC-4D90-AA96-51704FD2D874}"/>
          </ac:picMkLst>
        </pc:picChg>
        <pc:picChg chg="mod">
          <ac:chgData name="WILLIAM RICARDO AGUILAR PIÑA" userId="25538c52-b196-49fc-9025-2dd86a54f18a" providerId="ADAL" clId="{8DCAD49C-5F3B-44D9-97C9-72ED5EF1F20E}" dt="2022-08-09T11:22:12.470" v="14" actId="1076"/>
          <ac:picMkLst>
            <pc:docMk/>
            <pc:sldMk cId="2163903814" sldId="387"/>
            <ac:picMk id="16" creationId="{0B294CA7-AA55-4D36-BDC2-E0EEBD0B84AD}"/>
          </ac:picMkLst>
        </pc:picChg>
      </pc:sldChg>
    </pc:docChg>
  </pc:docChgLst>
  <pc:docChgLst>
    <pc:chgData name="WILLIAM RICARDO AGUILAR PIÑA" userId="25538c52-b196-49fc-9025-2dd86a54f18a" providerId="ADAL" clId="{EB02FF47-7D06-4781-8A63-2FDA9B2C263A}"/>
    <pc:docChg chg="undo modSld">
      <pc:chgData name="WILLIAM RICARDO AGUILAR PIÑA" userId="25538c52-b196-49fc-9025-2dd86a54f18a" providerId="ADAL" clId="{EB02FF47-7D06-4781-8A63-2FDA9B2C263A}" dt="2020-05-15T12:01:17.083" v="29" actId="403"/>
      <pc:docMkLst>
        <pc:docMk/>
      </pc:docMkLst>
      <pc:sldChg chg="addSp delSp modSp">
        <pc:chgData name="WILLIAM RICARDO AGUILAR PIÑA" userId="25538c52-b196-49fc-9025-2dd86a54f18a" providerId="ADAL" clId="{EB02FF47-7D06-4781-8A63-2FDA9B2C263A}" dt="2020-05-15T12:01:17.083" v="29" actId="403"/>
        <pc:sldMkLst>
          <pc:docMk/>
          <pc:sldMk cId="1349867334" sldId="383"/>
        </pc:sldMkLst>
        <pc:spChg chg="mod topLvl">
          <ac:chgData name="WILLIAM RICARDO AGUILAR PIÑA" userId="25538c52-b196-49fc-9025-2dd86a54f18a" providerId="ADAL" clId="{EB02FF47-7D06-4781-8A63-2FDA9B2C263A}" dt="2020-05-15T12:01:17.083" v="29" actId="403"/>
          <ac:spMkLst>
            <pc:docMk/>
            <pc:sldMk cId="1349867334" sldId="383"/>
            <ac:spMk id="6" creationId="{3572065F-81C1-454C-8E77-453E36FB65E9}"/>
          </ac:spMkLst>
        </pc:spChg>
        <pc:grpChg chg="add mod">
          <ac:chgData name="WILLIAM RICARDO AGUILAR PIÑA" userId="25538c52-b196-49fc-9025-2dd86a54f18a" providerId="ADAL" clId="{EB02FF47-7D06-4781-8A63-2FDA9B2C263A}" dt="2020-05-15T11:58:33.430" v="23" actId="1076"/>
          <ac:grpSpMkLst>
            <pc:docMk/>
            <pc:sldMk cId="1349867334" sldId="383"/>
            <ac:grpSpMk id="2" creationId="{BB0C3845-4CF1-4B25-B300-FE97A8D0F2EC}"/>
          </ac:grpSpMkLst>
        </pc:grpChg>
        <pc:grpChg chg="del mod">
          <ac:chgData name="WILLIAM RICARDO AGUILAR PIÑA" userId="25538c52-b196-49fc-9025-2dd86a54f18a" providerId="ADAL" clId="{EB02FF47-7D06-4781-8A63-2FDA9B2C263A}" dt="2020-05-15T11:57:59.276" v="19" actId="165"/>
          <ac:grpSpMkLst>
            <pc:docMk/>
            <pc:sldMk cId="1349867334" sldId="383"/>
            <ac:grpSpMk id="7" creationId="{CDA5E562-536F-4CCF-96B1-667F1D99585D}"/>
          </ac:grpSpMkLst>
        </pc:grpChg>
        <pc:picChg chg="mod topLvl">
          <ac:chgData name="WILLIAM RICARDO AGUILAR PIÑA" userId="25538c52-b196-49fc-9025-2dd86a54f18a" providerId="ADAL" clId="{EB02FF47-7D06-4781-8A63-2FDA9B2C263A}" dt="2020-05-15T11:58:30.638" v="22" actId="164"/>
          <ac:picMkLst>
            <pc:docMk/>
            <pc:sldMk cId="1349867334" sldId="383"/>
            <ac:picMk id="3" creationId="{BF282A65-2B93-4F85-B031-CD0A233AA13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24/06/2024</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21</a:t>
            </a:fld>
            <a:endParaRPr lang="es-CO"/>
          </a:p>
        </p:txBody>
      </p:sp>
    </p:spTree>
    <p:extLst>
      <p:ext uri="{BB962C8B-B14F-4D97-AF65-F5344CB8AC3E}">
        <p14:creationId xmlns:p14="http://schemas.microsoft.com/office/powerpoint/2010/main" val="329478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22</a:t>
            </a:fld>
            <a:endParaRPr lang="es-CO"/>
          </a:p>
        </p:txBody>
      </p:sp>
    </p:spTree>
    <p:extLst>
      <p:ext uri="{BB962C8B-B14F-4D97-AF65-F5344CB8AC3E}">
        <p14:creationId xmlns:p14="http://schemas.microsoft.com/office/powerpoint/2010/main" val="1800722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23</a:t>
            </a:fld>
            <a:endParaRPr lang="es-CO"/>
          </a:p>
        </p:txBody>
      </p:sp>
    </p:spTree>
    <p:extLst>
      <p:ext uri="{BB962C8B-B14F-4D97-AF65-F5344CB8AC3E}">
        <p14:creationId xmlns:p14="http://schemas.microsoft.com/office/powerpoint/2010/main" val="2581435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24</a:t>
            </a:fld>
            <a:endParaRPr lang="es-CO"/>
          </a:p>
        </p:txBody>
      </p:sp>
    </p:spTree>
    <p:extLst>
      <p:ext uri="{BB962C8B-B14F-4D97-AF65-F5344CB8AC3E}">
        <p14:creationId xmlns:p14="http://schemas.microsoft.com/office/powerpoint/2010/main" val="1980405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31</a:t>
            </a:fld>
            <a:endParaRPr lang="es-CO"/>
          </a:p>
        </p:txBody>
      </p:sp>
    </p:spTree>
    <p:extLst>
      <p:ext uri="{BB962C8B-B14F-4D97-AF65-F5344CB8AC3E}">
        <p14:creationId xmlns:p14="http://schemas.microsoft.com/office/powerpoint/2010/main" val="20910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34</a:t>
            </a:fld>
            <a:endParaRPr lang="es-CO"/>
          </a:p>
        </p:txBody>
      </p:sp>
    </p:spTree>
    <p:extLst>
      <p:ext uri="{BB962C8B-B14F-4D97-AF65-F5344CB8AC3E}">
        <p14:creationId xmlns:p14="http://schemas.microsoft.com/office/powerpoint/2010/main" val="1804590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36</a:t>
            </a:fld>
            <a:endParaRPr lang="es-CO"/>
          </a:p>
        </p:txBody>
      </p:sp>
    </p:spTree>
    <p:extLst>
      <p:ext uri="{BB962C8B-B14F-4D97-AF65-F5344CB8AC3E}">
        <p14:creationId xmlns:p14="http://schemas.microsoft.com/office/powerpoint/2010/main" val="3414687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5</a:t>
            </a:fld>
            <a:endParaRPr lang="es-CO"/>
          </a:p>
        </p:txBody>
      </p:sp>
    </p:spTree>
    <p:extLst>
      <p:ext uri="{BB962C8B-B14F-4D97-AF65-F5344CB8AC3E}">
        <p14:creationId xmlns:p14="http://schemas.microsoft.com/office/powerpoint/2010/main" val="40938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6</a:t>
            </a:fld>
            <a:endParaRPr lang="es-CO"/>
          </a:p>
        </p:txBody>
      </p:sp>
    </p:spTree>
    <p:extLst>
      <p:ext uri="{BB962C8B-B14F-4D97-AF65-F5344CB8AC3E}">
        <p14:creationId xmlns:p14="http://schemas.microsoft.com/office/powerpoint/2010/main" val="204337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11</a:t>
            </a:fld>
            <a:endParaRPr lang="es-CO"/>
          </a:p>
        </p:txBody>
      </p:sp>
    </p:spTree>
    <p:extLst>
      <p:ext uri="{BB962C8B-B14F-4D97-AF65-F5344CB8AC3E}">
        <p14:creationId xmlns:p14="http://schemas.microsoft.com/office/powerpoint/2010/main" val="3935297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12</a:t>
            </a:fld>
            <a:endParaRPr lang="es-CO"/>
          </a:p>
        </p:txBody>
      </p:sp>
    </p:spTree>
    <p:extLst>
      <p:ext uri="{BB962C8B-B14F-4D97-AF65-F5344CB8AC3E}">
        <p14:creationId xmlns:p14="http://schemas.microsoft.com/office/powerpoint/2010/main" val="33832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16</a:t>
            </a:fld>
            <a:endParaRPr lang="es-CO"/>
          </a:p>
        </p:txBody>
      </p:sp>
    </p:spTree>
    <p:extLst>
      <p:ext uri="{BB962C8B-B14F-4D97-AF65-F5344CB8AC3E}">
        <p14:creationId xmlns:p14="http://schemas.microsoft.com/office/powerpoint/2010/main" val="2750108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18</a:t>
            </a:fld>
            <a:endParaRPr lang="es-CO"/>
          </a:p>
        </p:txBody>
      </p:sp>
    </p:spTree>
    <p:extLst>
      <p:ext uri="{BB962C8B-B14F-4D97-AF65-F5344CB8AC3E}">
        <p14:creationId xmlns:p14="http://schemas.microsoft.com/office/powerpoint/2010/main" val="2953222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19</a:t>
            </a:fld>
            <a:endParaRPr lang="es-CO"/>
          </a:p>
        </p:txBody>
      </p:sp>
    </p:spTree>
    <p:extLst>
      <p:ext uri="{BB962C8B-B14F-4D97-AF65-F5344CB8AC3E}">
        <p14:creationId xmlns:p14="http://schemas.microsoft.com/office/powerpoint/2010/main" val="3889090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20</a:t>
            </a:fld>
            <a:endParaRPr lang="es-CO"/>
          </a:p>
        </p:txBody>
      </p:sp>
    </p:spTree>
    <p:extLst>
      <p:ext uri="{BB962C8B-B14F-4D97-AF65-F5344CB8AC3E}">
        <p14:creationId xmlns:p14="http://schemas.microsoft.com/office/powerpoint/2010/main" val="237083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24/06/2024</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24/06/2024</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image" Target="../media/image10.wmf"/><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7.png"/><Relationship Id="rId4" Type="http://schemas.openxmlformats.org/officeDocument/2006/relationships/image" Target="../media/image46.gif"/></Relationships>
</file>

<file path=ppt/slides/_rels/slide3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github.com/rcfdtools/R.HydroTools/wiki/Licen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800" dirty="0">
                <a:latin typeface="Segoe UI Light" panose="020B0502040204020203" pitchFamily="34" charset="0"/>
                <a:cs typeface="Segoe UI Light" panose="020B0502040204020203" pitchFamily="34" charset="0"/>
              </a:rPr>
              <a:t>v.20240201</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4" y="4390851"/>
            <a:ext cx="7848871" cy="694333"/>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1200" dirty="0">
                <a:latin typeface="Segoe UI Light" panose="020B0502040204020203" pitchFamily="34" charset="0"/>
                <a:cs typeface="Segoe UI Light" panose="020B0502040204020203" pitchFamily="34" charset="0"/>
              </a:rPr>
              <a:t>Sistemas de información geográfica aplicados</a:t>
            </a:r>
          </a:p>
          <a:p>
            <a:r>
              <a:rPr lang="es-CO" sz="1600" dirty="0">
                <a:latin typeface="Segoe UI Light" panose="020B0502040204020203" pitchFamily="34" charset="0"/>
                <a:cs typeface="Segoe UI Light" panose="020B0502040204020203" pitchFamily="34" charset="0"/>
              </a:rPr>
              <a:t>Introducción y conceptos básicos de GIS en ingeniería</a:t>
            </a:r>
          </a:p>
          <a:p>
            <a:r>
              <a:rPr lang="es-CO" sz="1050"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https://bit.ly/3jWqWxs</a:t>
            </a:r>
            <a:endParaRPr lang="es-CO" sz="1000" dirty="0">
              <a:latin typeface="Segoe UI Light" panose="020B0502040204020203" pitchFamily="34" charset="0"/>
              <a:cs typeface="Segoe UI Light" panose="020B0502040204020203" pitchFamily="34" charset="0"/>
            </a:endParaRP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err="1">
                <a:latin typeface="Segoe UI Light" panose="020B0502040204020203" pitchFamily="34" charset="0"/>
                <a:cs typeface="Segoe UI Light" panose="020B0502040204020203" pitchFamily="34" charset="0"/>
              </a:rPr>
              <a:t>Info</a:t>
            </a:r>
            <a:r>
              <a:rPr lang="es-CO" sz="800" dirty="0">
                <a:latin typeface="Segoe UI Light" panose="020B0502040204020203" pitchFamily="34" charset="0"/>
                <a:cs typeface="Segoe UI Light" panose="020B0502040204020203" pitchFamily="34" charset="0"/>
              </a:rPr>
              <a:t>: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679F1926-9D89-4D03-B60C-17C5DA03F8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6A6C5589-10FA-4ADE-86F4-B8115A1CBC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28" y="44624"/>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911424" y="566678"/>
            <a:ext cx="9966215" cy="5970865"/>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Desafíos</a:t>
            </a:r>
            <a:endParaRPr lang="es-CO"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Calidad de los datos: la calidad de los datos geoespaciales puede ser un desafío, ya que depende de la precisión, actualización y consistencia de la información recopilada. Es fundamental contar con procesos adecuados de recolección, validación y mantenimiento de los datos para garantizar su calidad.</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Infraestructura tecnológica: los SIG requieren una infraestructura tecnológica robusta para almacenar, procesar y analizar grandes volúmenes de datos geoespaciales. Esto implica inversiones en hardware, software y capacidad de almacenamiento, así como una adecuada gestión de la infraestructura para garantizar un rendimiento óptimo.</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Capacitación y conocimiento: el uso efectivo de los SIG requiere de personal capacitado y con conocimientos especializados en el manejo de herramientas y técnicas geoespaciales. La capacitación continua y la actualización de conocimientos son fundamentales para aprovechar al máximo las capacidades de los SIG.</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Privacidad y seguridad: los datos geoespaciales pueden contener información sensible, como ubicaciones de personas o empresas. La privacidad y la seguridad de estos datos son importantes y deben abordarse mediante políticas adecuadas de protección de datos y medidas de seguridad informática.</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Interoperabilidad y estándares: la interoperabilidad entre diferentes sistemas y la adopción de estándares son desafíos en los SIG. La capacidad de compartir y utilizar datos geoespaciales entre diferentes plataformas y aplicaciones es crucial para una gestión eficiente y una toma de decisiones efectiva.</a:t>
            </a:r>
          </a:p>
          <a:p>
            <a:pPr marL="285750" indent="-285750" algn="just">
              <a:buFont typeface="Arial" panose="020B0604020202020204" pitchFamily="34" charset="0"/>
              <a:buChar char="•"/>
            </a:pPr>
            <a:endParaRPr lang="es-ES" sz="16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Referencia: https://blogs.upm.es/espacio-geotig/2023/06/22/ventajas-desafios/</a:t>
            </a:r>
            <a:endParaRPr lang="es-CO" sz="12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10849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737310" y="3244334"/>
            <a:ext cx="47173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Aplicación y utilidad</a:t>
            </a:r>
            <a:endParaRPr lang="es-CO" dirty="0">
              <a:latin typeface="Segoe UI Light" panose="020B0502040204020203" pitchFamily="34" charset="0"/>
              <a:cs typeface="Segoe UI Light" panose="020B0502040204020203" pitchFamily="34" charset="0"/>
            </a:endParaRP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65113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016224" y="1340768"/>
            <a:ext cx="3786214" cy="2800767"/>
          </a:xfrm>
          <a:prstGeom prst="rect">
            <a:avLst/>
          </a:prstGeom>
          <a:noFill/>
        </p:spPr>
        <p:txBody>
          <a:bodyPr wrap="square" rtlCol="0">
            <a:spAutoFit/>
          </a:bodyPr>
          <a:lstStyle/>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Investigación científica</a:t>
            </a:r>
          </a:p>
          <a:p>
            <a:pPr algn="just"/>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Gestión de recursos naturales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Formación Catastral de inmuebles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Mercadeo y logística</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Censos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Estratificación</a:t>
            </a:r>
            <a:endParaRPr lang="es-CO" sz="1600" dirty="0">
              <a:latin typeface="Segoe UI Light" panose="020B0502040204020203" pitchFamily="34" charset="0"/>
              <a:cs typeface="Segoe UI Light" panose="020B0502040204020203" pitchFamily="34" charset="0"/>
            </a:endParaRPr>
          </a:p>
        </p:txBody>
      </p:sp>
      <p:sp>
        <p:nvSpPr>
          <p:cNvPr id="19" name="18 CuadroTexto"/>
          <p:cNvSpPr txBox="1"/>
          <p:nvPr/>
        </p:nvSpPr>
        <p:spPr>
          <a:xfrm>
            <a:off x="6134377" y="1340768"/>
            <a:ext cx="4214842" cy="2308324"/>
          </a:xfrm>
          <a:prstGeom prst="rect">
            <a:avLst/>
          </a:prstGeom>
          <a:noFill/>
        </p:spPr>
        <p:txBody>
          <a:bodyPr wrap="square" rtlCol="0">
            <a:spAutoFit/>
          </a:bodyPr>
          <a:lstStyle/>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Estudios Ambientales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Inventario de redes sanitarias y pluviales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Cartografía</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Gestión territorial (POT, PBOT, EOT)</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Topología para modelación de redes</a:t>
            </a:r>
            <a:endParaRPr lang="es-CO" sz="1600" dirty="0">
              <a:latin typeface="Segoe UI Light" panose="020B0502040204020203" pitchFamily="34" charset="0"/>
              <a:cs typeface="Segoe UI Light" panose="020B0502040204020203" pitchFamily="34" charset="0"/>
            </a:endParaRPr>
          </a:p>
        </p:txBody>
      </p:sp>
      <p:sp>
        <p:nvSpPr>
          <p:cNvPr id="22" name="21 CuadroTexto"/>
          <p:cNvSpPr txBox="1"/>
          <p:nvPr/>
        </p:nvSpPr>
        <p:spPr>
          <a:xfrm>
            <a:off x="1954684" y="4581128"/>
            <a:ext cx="8394535" cy="1538883"/>
          </a:xfrm>
          <a:prstGeom prst="rect">
            <a:avLst/>
          </a:prstGeom>
          <a:noFill/>
        </p:spPr>
        <p:txBody>
          <a:bodyPr wrap="square" rtlCol="0">
            <a:spAutoFit/>
          </a:bodyPr>
          <a:lstStyle/>
          <a:p>
            <a:pPr algn="just"/>
            <a:r>
              <a:rPr lang="es-ES" sz="1600" dirty="0">
                <a:latin typeface="Segoe UI Light" panose="020B0502040204020203" pitchFamily="34" charset="0"/>
                <a:cs typeface="Segoe UI Light" panose="020B0502040204020203" pitchFamily="34" charset="0"/>
              </a:rPr>
              <a:t>Geografía: Elementos que componen el ambiente natural (topografía, hidrografía, geología, suelos) o construido (ciudades, edificaciones, vías, equipamientos)</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Información geográfica: Abstracción o representación de la realidad geográfica (paisaje)</a:t>
            </a:r>
          </a:p>
          <a:p>
            <a:pPr algn="just"/>
            <a:endParaRPr lang="es-ES" sz="1600" dirty="0">
              <a:latin typeface="Segoe UI Light" panose="020B0502040204020203" pitchFamily="34" charset="0"/>
              <a:cs typeface="Segoe UI Light" panose="020B0502040204020203" pitchFamily="34" charset="0"/>
            </a:endParaRPr>
          </a:p>
          <a:p>
            <a:pPr algn="just"/>
            <a:r>
              <a:rPr lang="es-ES" sz="1200" dirty="0">
                <a:latin typeface="Segoe UI Light" panose="020B0502040204020203" pitchFamily="34" charset="0"/>
                <a:cs typeface="Segoe UI Light" panose="020B0502040204020203" pitchFamily="34" charset="0"/>
              </a:rPr>
              <a:t>Más información: https://www.esri.com/es-es/what-is-gis/overview </a:t>
            </a:r>
          </a:p>
        </p:txBody>
      </p:sp>
      <p:sp>
        <p:nvSpPr>
          <p:cNvPr id="25" name="1 Título">
            <a:extLst>
              <a:ext uri="{FF2B5EF4-FFF2-40B4-BE49-F238E27FC236}">
                <a16:creationId xmlns:a16="http://schemas.microsoft.com/office/drawing/2014/main" id="{004293C1-1222-4CFF-83C7-42DA17B7C0E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Aplicación y utilidad</a:t>
            </a:r>
            <a:endParaRPr lang="es-CO" sz="800" dirty="0">
              <a:latin typeface="Segoe UI Light" panose="020B0502040204020203" pitchFamily="34" charset="0"/>
              <a:cs typeface="Segoe UI Light" panose="020B0502040204020203" pitchFamily="34" charset="0"/>
            </a:endParaRP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830438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SIG_ECI V2 3D Scene.jpg"/>
          <p:cNvPicPr>
            <a:picLocks noChangeAspect="1"/>
          </p:cNvPicPr>
          <p:nvPr/>
        </p:nvPicPr>
        <p:blipFill>
          <a:blip r:embed="rId2" cstate="print">
            <a:grayscl/>
          </a:blip>
          <a:srcRect/>
          <a:stretch>
            <a:fillRect/>
          </a:stretch>
        </p:blipFill>
        <p:spPr>
          <a:xfrm>
            <a:off x="6354989" y="680539"/>
            <a:ext cx="4000528" cy="3154263"/>
          </a:xfrm>
          <a:prstGeom prst="rect">
            <a:avLst/>
          </a:prstGeom>
        </p:spPr>
      </p:pic>
      <p:pic>
        <p:nvPicPr>
          <p:cNvPr id="5" name="Picture 2" descr="islavista"/>
          <p:cNvPicPr>
            <a:picLocks noChangeAspect="1" noChangeArrowheads="1"/>
          </p:cNvPicPr>
          <p:nvPr/>
        </p:nvPicPr>
        <p:blipFill>
          <a:blip r:embed="rId3" cstate="print">
            <a:grayscl/>
          </a:blip>
          <a:srcRect/>
          <a:stretch>
            <a:fillRect/>
          </a:stretch>
        </p:blipFill>
        <p:spPr bwMode="auto">
          <a:xfrm>
            <a:off x="1799983" y="692589"/>
            <a:ext cx="4152001" cy="3134411"/>
          </a:xfrm>
          <a:prstGeom prst="rect">
            <a:avLst/>
          </a:prstGeom>
          <a:noFill/>
          <a:ln w="9525">
            <a:noFill/>
            <a:miter lim="800000"/>
            <a:headEnd/>
            <a:tailEnd/>
          </a:ln>
        </p:spPr>
      </p:pic>
      <p:sp>
        <p:nvSpPr>
          <p:cNvPr id="7" name="6 CuadroTexto"/>
          <p:cNvSpPr txBox="1"/>
          <p:nvPr/>
        </p:nvSpPr>
        <p:spPr>
          <a:xfrm>
            <a:off x="4115303" y="404664"/>
            <a:ext cx="1928826" cy="338554"/>
          </a:xfrm>
          <a:prstGeom prst="rect">
            <a:avLst/>
          </a:prstGeom>
          <a:noFill/>
        </p:spPr>
        <p:txBody>
          <a:bodyPr wrap="square" rtlCol="0">
            <a:spAutoFit/>
          </a:bodyPr>
          <a:lstStyle/>
          <a:p>
            <a:pPr lvl="0" algn="r">
              <a:spcBef>
                <a:spcPct val="0"/>
              </a:spcBef>
              <a:defRPr/>
            </a:pPr>
            <a:r>
              <a:rPr lang="es-CO" sz="1600" dirty="0">
                <a:latin typeface="Segoe UI Light" panose="020B0502040204020203" pitchFamily="34" charset="0"/>
                <a:cs typeface="Segoe UI Light" panose="020B0502040204020203" pitchFamily="34" charset="0"/>
              </a:rPr>
              <a:t>Representación 3D</a:t>
            </a:r>
          </a:p>
        </p:txBody>
      </p:sp>
      <p:sp>
        <p:nvSpPr>
          <p:cNvPr id="8" name="7 CuadroTexto"/>
          <p:cNvSpPr txBox="1"/>
          <p:nvPr/>
        </p:nvSpPr>
        <p:spPr>
          <a:xfrm>
            <a:off x="8530435" y="375386"/>
            <a:ext cx="1928826" cy="338554"/>
          </a:xfrm>
          <a:prstGeom prst="rect">
            <a:avLst/>
          </a:prstGeom>
          <a:noFill/>
        </p:spPr>
        <p:txBody>
          <a:bodyPr wrap="square" rtlCol="0">
            <a:spAutoFit/>
          </a:bodyPr>
          <a:lstStyle/>
          <a:p>
            <a:pPr lvl="0" algn="r">
              <a:spcBef>
                <a:spcPct val="0"/>
              </a:spcBef>
              <a:defRPr/>
            </a:pPr>
            <a:r>
              <a:rPr lang="es-CO" sz="1600" dirty="0">
                <a:latin typeface="Segoe UI Light" panose="020B0502040204020203" pitchFamily="34" charset="0"/>
                <a:cs typeface="Segoe UI Light" panose="020B0502040204020203" pitchFamily="34" charset="0"/>
              </a:rPr>
              <a:t>Modelación 3D</a:t>
            </a:r>
          </a:p>
        </p:txBody>
      </p:sp>
      <p:pic>
        <p:nvPicPr>
          <p:cNvPr id="1026" name="Picture 2"/>
          <p:cNvPicPr>
            <a:picLocks noChangeAspect="1" noChangeArrowheads="1"/>
          </p:cNvPicPr>
          <p:nvPr/>
        </p:nvPicPr>
        <p:blipFill>
          <a:blip r:embed="rId4" cstate="print">
            <a:grayscl/>
          </a:blip>
          <a:srcRect/>
          <a:stretch>
            <a:fillRect/>
          </a:stretch>
        </p:blipFill>
        <p:spPr bwMode="auto">
          <a:xfrm>
            <a:off x="1799984" y="3920131"/>
            <a:ext cx="4143744" cy="2520777"/>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grayscl/>
          </a:blip>
          <a:srcRect/>
          <a:stretch>
            <a:fillRect/>
          </a:stretch>
        </p:blipFill>
        <p:spPr bwMode="auto">
          <a:xfrm>
            <a:off x="6354989" y="3143127"/>
            <a:ext cx="4012594" cy="3271005"/>
          </a:xfrm>
          <a:prstGeom prst="rect">
            <a:avLst/>
          </a:prstGeom>
          <a:noFill/>
          <a:ln w="9525">
            <a:noFill/>
            <a:miter lim="800000"/>
            <a:headEnd/>
            <a:tailEnd/>
          </a:ln>
        </p:spPr>
      </p:pic>
      <p:sp>
        <p:nvSpPr>
          <p:cNvPr id="11" name="10 CuadroTexto"/>
          <p:cNvSpPr txBox="1"/>
          <p:nvPr/>
        </p:nvSpPr>
        <p:spPr>
          <a:xfrm>
            <a:off x="1157752" y="6440908"/>
            <a:ext cx="4785976" cy="338554"/>
          </a:xfrm>
          <a:prstGeom prst="rect">
            <a:avLst/>
          </a:prstGeom>
          <a:noFill/>
        </p:spPr>
        <p:txBody>
          <a:bodyPr wrap="square" rtlCol="0">
            <a:spAutoFit/>
          </a:bodyPr>
          <a:lstStyle/>
          <a:p>
            <a:pPr lvl="0" algn="r">
              <a:spcBef>
                <a:spcPct val="0"/>
              </a:spcBef>
              <a:defRPr/>
            </a:pPr>
            <a:r>
              <a:rPr lang="es-CO" sz="1600" dirty="0">
                <a:latin typeface="Segoe UI Light" panose="020B0502040204020203" pitchFamily="34" charset="0"/>
                <a:cs typeface="Segoe UI Light" panose="020B0502040204020203" pitchFamily="34" charset="0"/>
              </a:rPr>
              <a:t>Cartografía y topología para modelación</a:t>
            </a:r>
          </a:p>
        </p:txBody>
      </p:sp>
      <p:sp>
        <p:nvSpPr>
          <p:cNvPr id="12" name="11 CuadroTexto"/>
          <p:cNvSpPr txBox="1"/>
          <p:nvPr/>
        </p:nvSpPr>
        <p:spPr>
          <a:xfrm>
            <a:off x="6677240" y="6414132"/>
            <a:ext cx="3714776" cy="338554"/>
          </a:xfrm>
          <a:prstGeom prst="rect">
            <a:avLst/>
          </a:prstGeom>
          <a:noFill/>
        </p:spPr>
        <p:txBody>
          <a:bodyPr wrap="square" rtlCol="0">
            <a:spAutoFit/>
          </a:bodyPr>
          <a:lstStyle/>
          <a:p>
            <a:pPr lvl="0" algn="r">
              <a:spcBef>
                <a:spcPct val="0"/>
              </a:spcBef>
              <a:defRPr/>
            </a:pPr>
            <a:r>
              <a:rPr lang="es-CO" sz="1600" dirty="0">
                <a:latin typeface="Segoe UI Light" panose="020B0502040204020203" pitchFamily="34" charset="0"/>
                <a:cs typeface="Segoe UI Light" panose="020B0502040204020203" pitchFamily="34" charset="0"/>
              </a:rPr>
              <a:t>Información geográfica en internet</a:t>
            </a:r>
          </a:p>
        </p:txBody>
      </p:sp>
      <p:sp>
        <p:nvSpPr>
          <p:cNvPr id="13" name="1 Título">
            <a:extLst>
              <a:ext uri="{FF2B5EF4-FFF2-40B4-BE49-F238E27FC236}">
                <a16:creationId xmlns:a16="http://schemas.microsoft.com/office/drawing/2014/main" id="{7DE432B3-D185-4319-9E40-85BCFDF44BB9}"/>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Aplicación y utilidad</a:t>
            </a:r>
            <a:endParaRPr lang="es-CO" sz="800" dirty="0">
              <a:latin typeface="Segoe UI Light" panose="020B0502040204020203" pitchFamily="34" charset="0"/>
              <a:cs typeface="Segoe UI Light" panose="020B0502040204020203" pitchFamily="34" charset="0"/>
            </a:endParaRPr>
          </a:p>
        </p:txBody>
      </p:sp>
      <p:pic>
        <p:nvPicPr>
          <p:cNvPr id="15" name="Imagen 14">
            <a:extLst>
              <a:ext uri="{FF2B5EF4-FFF2-40B4-BE49-F238E27FC236}">
                <a16:creationId xmlns:a16="http://schemas.microsoft.com/office/drawing/2014/main" id="{B72858B2-5B72-4457-BABD-2FAFA00F92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09800" y="1011824"/>
            <a:ext cx="7772400" cy="338554"/>
          </a:xfrm>
          <a:noFill/>
        </p:spPr>
        <p:txBody>
          <a:bodyPr wrap="square" rtlCol="0">
            <a:spAutoFit/>
          </a:bodyPr>
          <a:lstStyle/>
          <a:p>
            <a:r>
              <a:rPr lang="en-US" sz="1600" dirty="0">
                <a:latin typeface="Segoe UI Light" panose="020B0502040204020203" pitchFamily="34" charset="0"/>
                <a:ea typeface="+mn-ea"/>
                <a:cs typeface="Segoe UI Light" panose="020B0502040204020203" pitchFamily="34" charset="0"/>
              </a:rPr>
              <a:t>¿Para </a:t>
            </a:r>
            <a:r>
              <a:rPr lang="en-US" sz="1600" dirty="0" err="1">
                <a:latin typeface="Segoe UI Light" panose="020B0502040204020203" pitchFamily="34" charset="0"/>
                <a:ea typeface="+mn-ea"/>
                <a:cs typeface="Segoe UI Light" panose="020B0502040204020203" pitchFamily="34" charset="0"/>
              </a:rPr>
              <a:t>qué</a:t>
            </a:r>
            <a:r>
              <a:rPr lang="en-US" sz="1600" dirty="0">
                <a:latin typeface="Segoe UI Light" panose="020B0502040204020203" pitchFamily="34" charset="0"/>
                <a:ea typeface="+mn-ea"/>
                <a:cs typeface="Segoe UI Light" panose="020B0502040204020203" pitchFamily="34" charset="0"/>
              </a:rPr>
              <a:t> </a:t>
            </a:r>
            <a:r>
              <a:rPr lang="en-US" sz="1600" dirty="0" err="1">
                <a:latin typeface="Segoe UI Light" panose="020B0502040204020203" pitchFamily="34" charset="0"/>
                <a:ea typeface="+mn-ea"/>
                <a:cs typeface="Segoe UI Light" panose="020B0502040204020203" pitchFamily="34" charset="0"/>
              </a:rPr>
              <a:t>combinar</a:t>
            </a:r>
            <a:r>
              <a:rPr lang="en-US" sz="1600" dirty="0">
                <a:latin typeface="Segoe UI Light" panose="020B0502040204020203" pitchFamily="34" charset="0"/>
                <a:ea typeface="+mn-ea"/>
                <a:cs typeface="Segoe UI Light" panose="020B0502040204020203" pitchFamily="34" charset="0"/>
              </a:rPr>
              <a:t> </a:t>
            </a:r>
            <a:r>
              <a:rPr lang="en-US" sz="1600" dirty="0" err="1">
                <a:latin typeface="Segoe UI Light" panose="020B0502040204020203" pitchFamily="34" charset="0"/>
                <a:ea typeface="+mn-ea"/>
                <a:cs typeface="Segoe UI Light" panose="020B0502040204020203" pitchFamily="34" charset="0"/>
              </a:rPr>
              <a:t>estos</a:t>
            </a:r>
            <a:r>
              <a:rPr lang="en-US" sz="1600" dirty="0">
                <a:latin typeface="Segoe UI Light" panose="020B0502040204020203" pitchFamily="34" charset="0"/>
                <a:ea typeface="+mn-ea"/>
                <a:cs typeface="Segoe UI Light" panose="020B0502040204020203" pitchFamily="34" charset="0"/>
              </a:rPr>
              <a:t> </a:t>
            </a:r>
            <a:r>
              <a:rPr lang="en-US" sz="1600" dirty="0" err="1">
                <a:latin typeface="Segoe UI Light" panose="020B0502040204020203" pitchFamily="34" charset="0"/>
                <a:ea typeface="+mn-ea"/>
                <a:cs typeface="Segoe UI Light" panose="020B0502040204020203" pitchFamily="34" charset="0"/>
              </a:rPr>
              <a:t>datos</a:t>
            </a:r>
            <a:r>
              <a:rPr lang="en-US" sz="1600" dirty="0">
                <a:latin typeface="Segoe UI Light" panose="020B0502040204020203" pitchFamily="34" charset="0"/>
                <a:ea typeface="+mn-ea"/>
                <a:cs typeface="Segoe UI Light" panose="020B0502040204020203" pitchFamily="34" charset="0"/>
              </a:rPr>
              <a:t>?</a:t>
            </a:r>
          </a:p>
        </p:txBody>
      </p:sp>
      <p:grpSp>
        <p:nvGrpSpPr>
          <p:cNvPr id="6" name="Group 5">
            <a:extLst>
              <a:ext uri="{FF2B5EF4-FFF2-40B4-BE49-F238E27FC236}">
                <a16:creationId xmlns:a16="http://schemas.microsoft.com/office/drawing/2014/main" id="{6B277B52-CFC2-3E35-BB1B-48034EA9E400}"/>
              </a:ext>
            </a:extLst>
          </p:cNvPr>
          <p:cNvGrpSpPr/>
          <p:nvPr/>
        </p:nvGrpSpPr>
        <p:grpSpPr>
          <a:xfrm>
            <a:off x="1343471" y="1719706"/>
            <a:ext cx="9342152" cy="3995311"/>
            <a:chOff x="1343471" y="1719706"/>
            <a:chExt cx="9342152" cy="3995311"/>
          </a:xfrm>
        </p:grpSpPr>
        <p:pic>
          <p:nvPicPr>
            <p:cNvPr id="5" name="Picture 3" descr="four1"/>
            <p:cNvPicPr>
              <a:picLocks noChangeAspect="1" noChangeArrowheads="1"/>
            </p:cNvPicPr>
            <p:nvPr/>
          </p:nvPicPr>
          <p:blipFill>
            <a:blip r:embed="rId2" cstate="print">
              <a:clrChange>
                <a:clrFrom>
                  <a:srgbClr val="FFFFFF"/>
                </a:clrFrom>
                <a:clrTo>
                  <a:srgbClr val="FFFFFF">
                    <a:alpha val="0"/>
                  </a:srgbClr>
                </a:clrTo>
              </a:clrChange>
              <a:grayscl/>
            </a:blip>
            <a:srcRect/>
            <a:stretch>
              <a:fillRect/>
            </a:stretch>
          </p:blipFill>
          <p:spPr bwMode="auto">
            <a:xfrm>
              <a:off x="1343471" y="1719706"/>
              <a:ext cx="1962359" cy="3405554"/>
            </a:xfrm>
            <a:prstGeom prst="rect">
              <a:avLst/>
            </a:prstGeom>
            <a:noFill/>
            <a:ln w="9525">
              <a:noFill/>
              <a:miter lim="800000"/>
              <a:headEnd/>
              <a:tailEnd/>
            </a:ln>
            <a:effectLst>
              <a:softEdge rad="31750"/>
            </a:effectLst>
          </p:spPr>
        </p:pic>
        <p:sp>
          <p:nvSpPr>
            <p:cNvPr id="9" name="Text Box 7"/>
            <p:cNvSpPr txBox="1">
              <a:spLocks noChangeArrowheads="1"/>
            </p:cNvSpPr>
            <p:nvPr/>
          </p:nvSpPr>
          <p:spPr bwMode="auto">
            <a:xfrm>
              <a:off x="1753887" y="5130242"/>
              <a:ext cx="1478290" cy="584775"/>
            </a:xfrm>
            <a:prstGeom prst="rect">
              <a:avLst/>
            </a:prstGeom>
            <a:noFill/>
            <a:ln w="9525">
              <a:noFill/>
              <a:miter lim="800000"/>
              <a:headEnd/>
              <a:tailEnd/>
            </a:ln>
          </p:spPr>
          <p:txBody>
            <a:bodyPr wrap="none">
              <a:spAutoFit/>
            </a:bodyPr>
            <a:lstStyle/>
            <a:p>
              <a:pPr eaLnBrk="1" hangingPunct="1"/>
              <a:r>
                <a:rPr lang="en-US" sz="1600" dirty="0" err="1">
                  <a:latin typeface="Segoe UI Light" panose="020B0502040204020203" pitchFamily="34" charset="0"/>
                  <a:cs typeface="Segoe UI Light" panose="020B0502040204020203" pitchFamily="34" charset="0"/>
                </a:rPr>
                <a:t>Modelo</a:t>
              </a:r>
              <a:r>
                <a:rPr lang="en-US" sz="1600" dirty="0">
                  <a:latin typeface="Segoe UI Light" panose="020B0502040204020203" pitchFamily="34" charset="0"/>
                  <a:cs typeface="Segoe UI Light" panose="020B0502040204020203" pitchFamily="34" charset="0"/>
                </a:rPr>
                <a:t> digital </a:t>
              </a:r>
            </a:p>
            <a:p>
              <a:pPr eaLnBrk="1" hangingPunct="1"/>
              <a:r>
                <a:rPr lang="en-US" sz="1600" dirty="0">
                  <a:latin typeface="Segoe UI Light" panose="020B0502040204020203" pitchFamily="34" charset="0"/>
                  <a:cs typeface="Segoe UI Light" panose="020B0502040204020203" pitchFamily="34" charset="0"/>
                </a:rPr>
                <a:t>de </a:t>
              </a:r>
              <a:r>
                <a:rPr lang="en-US" sz="1600" dirty="0" err="1">
                  <a:latin typeface="Segoe UI Light" panose="020B0502040204020203" pitchFamily="34" charset="0"/>
                  <a:cs typeface="Segoe UI Light" panose="020B0502040204020203" pitchFamily="34" charset="0"/>
                </a:rPr>
                <a:t>elevaciones</a:t>
              </a:r>
              <a:endParaRPr lang="en-US" sz="1600" dirty="0">
                <a:latin typeface="Segoe UI Light" panose="020B0502040204020203" pitchFamily="34" charset="0"/>
                <a:cs typeface="Segoe UI Light" panose="020B0502040204020203" pitchFamily="34" charset="0"/>
              </a:endParaRPr>
            </a:p>
          </p:txBody>
        </p:sp>
        <p:sp>
          <p:nvSpPr>
            <p:cNvPr id="10" name="Text Box 8"/>
            <p:cNvSpPr txBox="1">
              <a:spLocks noChangeArrowheads="1"/>
            </p:cNvSpPr>
            <p:nvPr/>
          </p:nvSpPr>
          <p:spPr bwMode="auto">
            <a:xfrm>
              <a:off x="4291372" y="5173654"/>
              <a:ext cx="910827" cy="338554"/>
            </a:xfrm>
            <a:prstGeom prst="rect">
              <a:avLst/>
            </a:prstGeom>
            <a:noFill/>
            <a:ln w="9525">
              <a:noFill/>
              <a:miter lim="800000"/>
              <a:headEnd/>
              <a:tailEnd/>
            </a:ln>
          </p:spPr>
          <p:txBody>
            <a:bodyPr wrap="none">
              <a:spAutoFit/>
            </a:bodyPr>
            <a:lstStyle/>
            <a:p>
              <a:pPr eaLnBrk="1" hangingPunct="1"/>
              <a:r>
                <a:rPr lang="en-US" sz="1600" dirty="0" err="1">
                  <a:latin typeface="Segoe UI Light" panose="020B0502040204020203" pitchFamily="34" charset="0"/>
                  <a:cs typeface="Segoe UI Light" panose="020B0502040204020203" pitchFamily="34" charset="0"/>
                </a:rPr>
                <a:t>Cuencas</a:t>
              </a:r>
              <a:endParaRPr lang="en-US" sz="1600" dirty="0">
                <a:latin typeface="Segoe UI Light" panose="020B0502040204020203" pitchFamily="34" charset="0"/>
                <a:cs typeface="Segoe UI Light" panose="020B0502040204020203" pitchFamily="34" charset="0"/>
              </a:endParaRPr>
            </a:p>
          </p:txBody>
        </p:sp>
        <p:sp>
          <p:nvSpPr>
            <p:cNvPr id="11" name="Text Box 9"/>
            <p:cNvSpPr txBox="1">
              <a:spLocks noChangeArrowheads="1"/>
            </p:cNvSpPr>
            <p:nvPr/>
          </p:nvSpPr>
          <p:spPr bwMode="auto">
            <a:xfrm>
              <a:off x="6290202" y="5154604"/>
              <a:ext cx="535724" cy="338554"/>
            </a:xfrm>
            <a:prstGeom prst="rect">
              <a:avLst/>
            </a:prstGeom>
            <a:noFill/>
            <a:ln w="9525">
              <a:noFill/>
              <a:miter lim="800000"/>
              <a:headEnd/>
              <a:tailEnd/>
            </a:ln>
          </p:spPr>
          <p:txBody>
            <a:bodyPr wrap="none">
              <a:spAutoFit/>
            </a:bodyPr>
            <a:lstStyle/>
            <a:p>
              <a:pPr eaLnBrk="1" hangingPunct="1"/>
              <a:r>
                <a:rPr lang="en-US" sz="1600" dirty="0">
                  <a:latin typeface="Segoe UI Light" panose="020B0502040204020203" pitchFamily="34" charset="0"/>
                  <a:cs typeface="Segoe UI Light" panose="020B0502040204020203" pitchFamily="34" charset="0"/>
                </a:rPr>
                <a:t>Ríos</a:t>
              </a:r>
            </a:p>
          </p:txBody>
        </p:sp>
        <p:sp>
          <p:nvSpPr>
            <p:cNvPr id="12" name="Text Box 10"/>
            <p:cNvSpPr txBox="1">
              <a:spLocks noChangeArrowheads="1"/>
            </p:cNvSpPr>
            <p:nvPr/>
          </p:nvSpPr>
          <p:spPr bwMode="auto">
            <a:xfrm>
              <a:off x="7890948" y="5072075"/>
              <a:ext cx="962123" cy="584775"/>
            </a:xfrm>
            <a:prstGeom prst="rect">
              <a:avLst/>
            </a:prstGeom>
            <a:noFill/>
            <a:ln w="9525">
              <a:noFill/>
              <a:miter lim="800000"/>
              <a:headEnd/>
              <a:tailEnd/>
            </a:ln>
          </p:spPr>
          <p:txBody>
            <a:bodyPr wrap="none">
              <a:spAutoFit/>
            </a:bodyPr>
            <a:lstStyle/>
            <a:p>
              <a:pPr eaLnBrk="1" hangingPunct="1"/>
              <a:r>
                <a:rPr lang="en-US" sz="1600" dirty="0" err="1">
                  <a:latin typeface="Segoe UI Light" panose="020B0502040204020203" pitchFamily="34" charset="0"/>
                  <a:cs typeface="Segoe UI Light" panose="020B0502040204020203" pitchFamily="34" charset="0"/>
                </a:rPr>
                <a:t>Cuerpos</a:t>
              </a:r>
              <a:r>
                <a:rPr lang="en-US" sz="1600" dirty="0">
                  <a:latin typeface="Segoe UI Light" panose="020B0502040204020203" pitchFamily="34" charset="0"/>
                  <a:cs typeface="Segoe UI Light" panose="020B0502040204020203" pitchFamily="34" charset="0"/>
                </a:rPr>
                <a:t> </a:t>
              </a:r>
            </a:p>
            <a:p>
              <a:pPr eaLnBrk="1" hangingPunct="1"/>
              <a:r>
                <a:rPr lang="en-US" sz="1600" dirty="0">
                  <a:latin typeface="Segoe UI Light" panose="020B0502040204020203" pitchFamily="34" charset="0"/>
                  <a:cs typeface="Segoe UI Light" panose="020B0502040204020203" pitchFamily="34" charset="0"/>
                </a:rPr>
                <a:t>de </a:t>
              </a:r>
              <a:r>
                <a:rPr lang="en-US" sz="1600" dirty="0" err="1">
                  <a:latin typeface="Segoe UI Light" panose="020B0502040204020203" pitchFamily="34" charset="0"/>
                  <a:cs typeface="Segoe UI Light" panose="020B0502040204020203" pitchFamily="34" charset="0"/>
                </a:rPr>
                <a:t>agua</a:t>
              </a:r>
              <a:endParaRPr lang="en-US" sz="1600" dirty="0">
                <a:latin typeface="Segoe UI Light" panose="020B0502040204020203" pitchFamily="34" charset="0"/>
                <a:cs typeface="Segoe UI Light" panose="020B0502040204020203" pitchFamily="34" charset="0"/>
              </a:endParaRPr>
            </a:p>
          </p:txBody>
        </p:sp>
        <p:sp>
          <p:nvSpPr>
            <p:cNvPr id="14" name="13 Elipse"/>
            <p:cNvSpPr/>
            <p:nvPr/>
          </p:nvSpPr>
          <p:spPr>
            <a:xfrm>
              <a:off x="9781064" y="3501799"/>
              <a:ext cx="142876" cy="1428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Segoe UI Light" panose="020B0502040204020203" pitchFamily="34" charset="0"/>
                <a:cs typeface="Segoe UI Light" panose="020B0502040204020203" pitchFamily="34" charset="0"/>
              </a:endParaRPr>
            </a:p>
          </p:txBody>
        </p:sp>
        <p:sp>
          <p:nvSpPr>
            <p:cNvPr id="15" name="Text Box 10"/>
            <p:cNvSpPr txBox="1">
              <a:spLocks noChangeArrowheads="1"/>
            </p:cNvSpPr>
            <p:nvPr/>
          </p:nvSpPr>
          <p:spPr bwMode="auto">
            <a:xfrm>
              <a:off x="9162257" y="5068686"/>
              <a:ext cx="1523366" cy="646331"/>
            </a:xfrm>
            <a:prstGeom prst="rect">
              <a:avLst/>
            </a:prstGeom>
            <a:noFill/>
            <a:ln w="9525">
              <a:noFill/>
              <a:miter lim="800000"/>
              <a:headEnd/>
              <a:tailEnd/>
            </a:ln>
          </p:spPr>
          <p:txBody>
            <a:bodyPr wrap="none">
              <a:spAutoFit/>
            </a:bodyPr>
            <a:lstStyle/>
            <a:p>
              <a:pPr algn="ctr" eaLnBrk="1" hangingPunct="1"/>
              <a:r>
                <a:rPr lang="en-US" dirty="0" err="1">
                  <a:latin typeface="Segoe UI Light" panose="020B0502040204020203" pitchFamily="34" charset="0"/>
                  <a:cs typeface="Segoe UI Light" panose="020B0502040204020203" pitchFamily="34" charset="0"/>
                </a:rPr>
                <a:t>Estación</a:t>
              </a:r>
              <a:r>
                <a:rPr lang="en-US" dirty="0">
                  <a:latin typeface="Segoe UI Light" panose="020B0502040204020203" pitchFamily="34" charset="0"/>
                  <a:cs typeface="Segoe UI Light" panose="020B0502040204020203" pitchFamily="34" charset="0"/>
                </a:rPr>
                <a:t> </a:t>
              </a:r>
            </a:p>
            <a:p>
              <a:pPr algn="ctr" eaLnBrk="1" hangingPunct="1"/>
              <a:r>
                <a:rPr lang="en-US" dirty="0" err="1">
                  <a:latin typeface="Segoe UI Light" panose="020B0502040204020203" pitchFamily="34" charset="0"/>
                  <a:cs typeface="Segoe UI Light" panose="020B0502040204020203" pitchFamily="34" charset="0"/>
                </a:rPr>
                <a:t>hidroclimática</a:t>
              </a:r>
              <a:endParaRPr lang="en-US" dirty="0">
                <a:latin typeface="Segoe UI Light" panose="020B0502040204020203" pitchFamily="34" charset="0"/>
                <a:cs typeface="Segoe UI Light" panose="020B0502040204020203" pitchFamily="34" charset="0"/>
              </a:endParaRPr>
            </a:p>
          </p:txBody>
        </p:sp>
        <p:graphicFrame>
          <p:nvGraphicFramePr>
            <p:cNvPr id="2" name="Objeto 1">
              <a:extLst>
                <a:ext uri="{FF2B5EF4-FFF2-40B4-BE49-F238E27FC236}">
                  <a16:creationId xmlns:a16="http://schemas.microsoft.com/office/drawing/2014/main" id="{A7852318-A991-4D90-9261-CACA50AA7AD1}"/>
                </a:ext>
              </a:extLst>
            </p:cNvPr>
            <p:cNvGraphicFramePr>
              <a:graphicFrameLocks noChangeAspect="1"/>
            </p:cNvGraphicFramePr>
            <p:nvPr/>
          </p:nvGraphicFramePr>
          <p:xfrm>
            <a:off x="3511550" y="1795463"/>
            <a:ext cx="1749425" cy="3409950"/>
          </p:xfrm>
          <a:graphic>
            <a:graphicData uri="http://schemas.openxmlformats.org/presentationml/2006/ole">
              <mc:AlternateContent xmlns:mc="http://schemas.openxmlformats.org/markup-compatibility/2006">
                <mc:Choice xmlns:v="urn:schemas-microsoft-com:vml" Requires="v">
                  <p:oleObj name="CorelDRAW" r:id="rId3" imgW="1480320" imgH="2880360" progId="CorelDraw.Graphic.20">
                    <p:embed/>
                  </p:oleObj>
                </mc:Choice>
                <mc:Fallback>
                  <p:oleObj name="CorelDRAW" r:id="rId3" imgW="1480320" imgH="2880360" progId="CorelDraw.Graphic.20">
                    <p:embed/>
                    <p:pic>
                      <p:nvPicPr>
                        <p:cNvPr id="2" name="Objeto 1">
                          <a:extLst>
                            <a:ext uri="{FF2B5EF4-FFF2-40B4-BE49-F238E27FC236}">
                              <a16:creationId xmlns:a16="http://schemas.microsoft.com/office/drawing/2014/main" id="{A7852318-A991-4D90-9261-CACA50AA7AD1}"/>
                            </a:ext>
                          </a:extLst>
                        </p:cNvPr>
                        <p:cNvPicPr/>
                        <p:nvPr/>
                      </p:nvPicPr>
                      <p:blipFill>
                        <a:blip r:embed="rId4"/>
                        <a:stretch>
                          <a:fillRect/>
                        </a:stretch>
                      </p:blipFill>
                      <p:spPr>
                        <a:xfrm>
                          <a:off x="3511550" y="1795463"/>
                          <a:ext cx="1749425" cy="3409950"/>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C66A0DCC-4B01-4CE0-9A1E-58494BDFB489}"/>
                </a:ext>
              </a:extLst>
            </p:cNvPr>
            <p:cNvGraphicFramePr>
              <a:graphicFrameLocks noChangeAspect="1"/>
            </p:cNvGraphicFramePr>
            <p:nvPr/>
          </p:nvGraphicFramePr>
          <p:xfrm>
            <a:off x="5643879" y="1794669"/>
            <a:ext cx="1531937" cy="3114675"/>
          </p:xfrm>
          <a:graphic>
            <a:graphicData uri="http://schemas.openxmlformats.org/presentationml/2006/ole">
              <mc:AlternateContent xmlns:mc="http://schemas.openxmlformats.org/markup-compatibility/2006">
                <mc:Choice xmlns:v="urn:schemas-microsoft-com:vml" Requires="v">
                  <p:oleObj name="CorelDRAW" r:id="rId5" imgW="1531514" imgH="3114029" progId="CorelDraw.Graphic.20">
                    <p:embed/>
                  </p:oleObj>
                </mc:Choice>
                <mc:Fallback>
                  <p:oleObj name="CorelDRAW" r:id="rId5" imgW="1531514" imgH="3114029" progId="CorelDraw.Graphic.20">
                    <p:embed/>
                    <p:pic>
                      <p:nvPicPr>
                        <p:cNvPr id="3" name="Objeto 2">
                          <a:extLst>
                            <a:ext uri="{FF2B5EF4-FFF2-40B4-BE49-F238E27FC236}">
                              <a16:creationId xmlns:a16="http://schemas.microsoft.com/office/drawing/2014/main" id="{C66A0DCC-4B01-4CE0-9A1E-58494BDFB489}"/>
                            </a:ext>
                          </a:extLst>
                        </p:cNvPr>
                        <p:cNvPicPr/>
                        <p:nvPr/>
                      </p:nvPicPr>
                      <p:blipFill>
                        <a:blip r:embed="rId6"/>
                        <a:stretch>
                          <a:fillRect/>
                        </a:stretch>
                      </p:blipFill>
                      <p:spPr>
                        <a:xfrm>
                          <a:off x="5643879" y="1794669"/>
                          <a:ext cx="1531937" cy="3114675"/>
                        </a:xfrm>
                        <a:prstGeom prst="rect">
                          <a:avLst/>
                        </a:prstGeom>
                      </p:spPr>
                    </p:pic>
                  </p:oleObj>
                </mc:Fallback>
              </mc:AlternateContent>
            </a:graphicData>
          </a:graphic>
        </p:graphicFrame>
        <p:graphicFrame>
          <p:nvGraphicFramePr>
            <p:cNvPr id="16" name="Objeto 15">
              <a:extLst>
                <a:ext uri="{FF2B5EF4-FFF2-40B4-BE49-F238E27FC236}">
                  <a16:creationId xmlns:a16="http://schemas.microsoft.com/office/drawing/2014/main" id="{34ABEC9D-60D3-4341-886C-3886EAA31B07}"/>
                </a:ext>
              </a:extLst>
            </p:cNvPr>
            <p:cNvGraphicFramePr>
              <a:graphicFrameLocks noChangeAspect="1"/>
            </p:cNvGraphicFramePr>
            <p:nvPr/>
          </p:nvGraphicFramePr>
          <p:xfrm>
            <a:off x="7573590" y="2832668"/>
            <a:ext cx="1238250" cy="1624013"/>
          </p:xfrm>
          <a:graphic>
            <a:graphicData uri="http://schemas.openxmlformats.org/presentationml/2006/ole">
              <mc:AlternateContent xmlns:mc="http://schemas.openxmlformats.org/markup-compatibility/2006">
                <mc:Choice xmlns:v="urn:schemas-microsoft-com:vml" Requires="v">
                  <p:oleObj name="CorelDRAW" r:id="rId7" imgW="1047960" imgH="1371600" progId="CorelDraw.Graphic.20">
                    <p:embed/>
                  </p:oleObj>
                </mc:Choice>
                <mc:Fallback>
                  <p:oleObj name="CorelDRAW" r:id="rId7" imgW="1047960" imgH="1371600" progId="CorelDraw.Graphic.20">
                    <p:embed/>
                    <p:pic>
                      <p:nvPicPr>
                        <p:cNvPr id="16" name="Objeto 15">
                          <a:extLst>
                            <a:ext uri="{FF2B5EF4-FFF2-40B4-BE49-F238E27FC236}">
                              <a16:creationId xmlns:a16="http://schemas.microsoft.com/office/drawing/2014/main" id="{34ABEC9D-60D3-4341-886C-3886EAA31B07}"/>
                            </a:ext>
                          </a:extLst>
                        </p:cNvPr>
                        <p:cNvPicPr/>
                        <p:nvPr/>
                      </p:nvPicPr>
                      <p:blipFill>
                        <a:blip r:embed="rId8"/>
                        <a:stretch>
                          <a:fillRect/>
                        </a:stretch>
                      </p:blipFill>
                      <p:spPr>
                        <a:xfrm>
                          <a:off x="7573590" y="2832668"/>
                          <a:ext cx="1238250" cy="1624013"/>
                        </a:xfrm>
                        <a:prstGeom prst="rect">
                          <a:avLst/>
                        </a:prstGeom>
                      </p:spPr>
                    </p:pic>
                  </p:oleObj>
                </mc:Fallback>
              </mc:AlternateContent>
            </a:graphicData>
          </a:graphic>
        </p:graphicFrame>
      </p:grpSp>
      <p:pic>
        <p:nvPicPr>
          <p:cNvPr id="18" name="Imagen 17">
            <a:extLst>
              <a:ext uri="{FF2B5EF4-FFF2-40B4-BE49-F238E27FC236}">
                <a16:creationId xmlns:a16="http://schemas.microsoft.com/office/drawing/2014/main" id="{39C5572F-1CAC-4405-9D9A-CCEF2D3E5C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7" name="1 Título">
            <a:extLst>
              <a:ext uri="{FF2B5EF4-FFF2-40B4-BE49-F238E27FC236}">
                <a16:creationId xmlns:a16="http://schemas.microsoft.com/office/drawing/2014/main" id="{1269F118-6141-445F-BEE3-846F69AB68A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Formatos para almacenamiento geográfico</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7560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a:xfrm>
            <a:off x="5951984" y="2428868"/>
            <a:ext cx="4582494" cy="1477328"/>
          </a:xfrm>
          <a:prstGeom prst="rect">
            <a:avLst/>
          </a:prstGeom>
          <a:noFill/>
        </p:spPr>
        <p:txBody>
          <a:bodyPr vert="horz" wrap="square" lIns="91440" tIns="45720" rIns="91440" bIns="45720" rtlCol="0" anchor="ctr">
            <a:spAutoFit/>
          </a:bodyPr>
          <a:lstStyle/>
          <a:p>
            <a:pPr lvl="0" algn="ctr">
              <a:spcBef>
                <a:spcPct val="0"/>
              </a:spcBef>
            </a:pPr>
            <a:r>
              <a:rPr lang="en-US" dirty="0">
                <a:latin typeface="Segoe UI Light" panose="020B0502040204020203" pitchFamily="34" charset="0"/>
                <a:cs typeface="Segoe UI Light" panose="020B0502040204020203" pitchFamily="34" charset="0"/>
              </a:rPr>
              <a:t>Para </a:t>
            </a:r>
            <a:r>
              <a:rPr lang="en-US" dirty="0" err="1">
                <a:latin typeface="Segoe UI Light" panose="020B0502040204020203" pitchFamily="34" charset="0"/>
                <a:cs typeface="Segoe UI Light" panose="020B0502040204020203" pitchFamily="34" charset="0"/>
              </a:rPr>
              <a:t>obtener</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una</a:t>
            </a:r>
            <a:r>
              <a:rPr lang="en-US" dirty="0">
                <a:latin typeface="Segoe UI Light" panose="020B0502040204020203" pitchFamily="34" charset="0"/>
                <a:cs typeface="Segoe UI Light" panose="020B0502040204020203" pitchFamily="34" charset="0"/>
              </a:rPr>
              <a:t> base de </a:t>
            </a:r>
            <a:r>
              <a:rPr lang="en-US" dirty="0" err="1">
                <a:latin typeface="Segoe UI Light" panose="020B0502040204020203" pitchFamily="34" charset="0"/>
                <a:cs typeface="Segoe UI Light" panose="020B0502040204020203" pitchFamily="34" charset="0"/>
              </a:rPr>
              <a:t>datos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integrada</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por</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diferentes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elementos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vectoriales</a:t>
            </a:r>
            <a:r>
              <a:rPr lang="en-US" dirty="0">
                <a:latin typeface="Segoe UI Light" panose="020B0502040204020203" pitchFamily="34" charset="0"/>
                <a:cs typeface="Segoe UI Light" panose="020B0502040204020203" pitchFamily="34" charset="0"/>
              </a:rPr>
              <a:t> y de </a:t>
            </a:r>
            <a:r>
              <a:rPr lang="en-US" dirty="0" err="1">
                <a:latin typeface="Segoe UI Light" panose="020B0502040204020203" pitchFamily="34" charset="0"/>
                <a:cs typeface="Segoe UI Light" panose="020B0502040204020203" pitchFamily="34" charset="0"/>
              </a:rPr>
              <a:t>tipo</a:t>
            </a:r>
            <a:r>
              <a:rPr lang="en-US" dirty="0">
                <a:latin typeface="Segoe UI Light" panose="020B0502040204020203" pitchFamily="34" charset="0"/>
                <a:cs typeface="Segoe UI Light" panose="020B0502040204020203" pitchFamily="34" charset="0"/>
              </a:rPr>
              <a:t> Raster </a:t>
            </a:r>
            <a:r>
              <a:rPr lang="en-US" dirty="0" err="1">
                <a:latin typeface="Segoe UI Light" panose="020B0502040204020203" pitchFamily="34" charset="0"/>
                <a:cs typeface="Segoe UI Light" panose="020B0502040204020203" pitchFamily="34" charset="0"/>
              </a:rPr>
              <a:t>que</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permitan</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ensamblar</a:t>
            </a:r>
            <a:r>
              <a:rPr lang="en-US" dirty="0">
                <a:latin typeface="Segoe UI Light" panose="020B0502040204020203" pitchFamily="34" charset="0"/>
                <a:cs typeface="Segoe UI Light" panose="020B0502040204020203" pitchFamily="34" charset="0"/>
              </a:rPr>
              <a:t> un </a:t>
            </a:r>
            <a:r>
              <a:rPr lang="en-US" dirty="0" err="1">
                <a:latin typeface="Segoe UI Light" panose="020B0502040204020203" pitchFamily="34" charset="0"/>
                <a:cs typeface="Segoe UI Light" panose="020B0502040204020203" pitchFamily="34" charset="0"/>
              </a:rPr>
              <a:t>modelo</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geográfico</a:t>
            </a:r>
            <a:r>
              <a:rPr lang="en-US" dirty="0">
                <a:latin typeface="Segoe UI Light" panose="020B0502040204020203" pitchFamily="34" charset="0"/>
                <a:cs typeface="Segoe UI Light" panose="020B0502040204020203" pitchFamily="34" charset="0"/>
              </a:rPr>
              <a:t> e </a:t>
            </a:r>
            <a:r>
              <a:rPr lang="en-US" dirty="0" err="1">
                <a:latin typeface="Segoe UI Light" panose="020B0502040204020203" pitchFamily="34" charset="0"/>
                <a:cs typeface="Segoe UI Light" panose="020B0502040204020203" pitchFamily="34" charset="0"/>
              </a:rPr>
              <a:t>hidráulico</a:t>
            </a:r>
            <a:r>
              <a:rPr lang="en-US" dirty="0">
                <a:latin typeface="Segoe UI Light" panose="020B0502040204020203" pitchFamily="34" charset="0"/>
                <a:cs typeface="Segoe UI Light" panose="020B0502040204020203" pitchFamily="34" charset="0"/>
              </a:rPr>
              <a:t> de </a:t>
            </a:r>
            <a:r>
              <a:rPr lang="en-US" dirty="0" err="1">
                <a:latin typeface="Segoe UI Light" panose="020B0502040204020203" pitchFamily="34" charset="0"/>
                <a:cs typeface="Segoe UI Light" panose="020B0502040204020203" pitchFamily="34" charset="0"/>
              </a:rPr>
              <a:t>una</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cuenca</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hidrográfica</a:t>
            </a:r>
            <a:endParaRPr lang="en-US" dirty="0">
              <a:latin typeface="Segoe UI Light" panose="020B0502040204020203" pitchFamily="34" charset="0"/>
              <a:cs typeface="Segoe UI Light" panose="020B0502040204020203" pitchFamily="34" charset="0"/>
            </a:endParaRPr>
          </a:p>
        </p:txBody>
      </p:sp>
      <p:pic>
        <p:nvPicPr>
          <p:cNvPr id="14" name="Picture 3" descr="combine"/>
          <p:cNvPicPr>
            <a:picLocks noChangeAspect="1" noChangeArrowheads="1"/>
          </p:cNvPicPr>
          <p:nvPr/>
        </p:nvPicPr>
        <p:blipFill>
          <a:blip r:embed="rId2" cstate="print">
            <a:clrChange>
              <a:clrFrom>
                <a:srgbClr val="FFFFFF"/>
              </a:clrFrom>
              <a:clrTo>
                <a:srgbClr val="FFFFFF">
                  <a:alpha val="0"/>
                </a:srgbClr>
              </a:clrTo>
            </a:clrChange>
            <a:grayscl/>
          </a:blip>
          <a:srcRect/>
          <a:stretch>
            <a:fillRect/>
          </a:stretch>
        </p:blipFill>
        <p:spPr bwMode="auto">
          <a:xfrm>
            <a:off x="1906618" y="978088"/>
            <a:ext cx="3957638" cy="5610225"/>
          </a:xfrm>
          <a:prstGeom prst="rect">
            <a:avLst/>
          </a:prstGeom>
          <a:noFill/>
          <a:ln w="9525">
            <a:noFill/>
            <a:miter lim="800000"/>
            <a:headEnd/>
            <a:tailEnd/>
          </a:ln>
          <a:effectLst>
            <a:softEdge rad="63500"/>
          </a:effectLst>
        </p:spPr>
      </p:pic>
      <p:pic>
        <p:nvPicPr>
          <p:cNvPr id="17" name="Picture 5" descr="stream3"/>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6524628" y="5214950"/>
            <a:ext cx="1086492" cy="1373362"/>
          </a:xfrm>
          <a:prstGeom prst="rect">
            <a:avLst/>
          </a:prstGeom>
          <a:noFill/>
          <a:ln w="9525">
            <a:noFill/>
            <a:miter lim="800000"/>
            <a:headEnd/>
            <a:tailEnd/>
          </a:ln>
        </p:spPr>
      </p:pic>
      <p:pic>
        <p:nvPicPr>
          <p:cNvPr id="18" name="Picture 2"/>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8012336" y="5143513"/>
            <a:ext cx="2441383" cy="1467987"/>
          </a:xfrm>
          <a:prstGeom prst="rect">
            <a:avLst/>
          </a:prstGeom>
          <a:noFill/>
          <a:ln w="9525">
            <a:noFill/>
            <a:miter lim="800000"/>
            <a:headEnd/>
            <a:tailEnd/>
          </a:ln>
        </p:spPr>
      </p:pic>
      <p:cxnSp>
        <p:nvCxnSpPr>
          <p:cNvPr id="20" name="19 Conector recto de flecha"/>
          <p:cNvCxnSpPr>
            <a:cxnSpLocks/>
            <a:endCxn id="17" idx="1"/>
          </p:cNvCxnSpPr>
          <p:nvPr/>
        </p:nvCxnSpPr>
        <p:spPr>
          <a:xfrm>
            <a:off x="4633776" y="5423161"/>
            <a:ext cx="1890852" cy="47847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7" idx="3"/>
            <a:endCxn id="18" idx="1"/>
          </p:cNvCxnSpPr>
          <p:nvPr/>
        </p:nvCxnSpPr>
        <p:spPr>
          <a:xfrm flipV="1">
            <a:off x="7611121" y="5877507"/>
            <a:ext cx="401215" cy="2412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6953256" y="4429132"/>
            <a:ext cx="2857520" cy="738664"/>
          </a:xfrm>
          <a:prstGeom prst="rect">
            <a:avLst/>
          </a:prstGeom>
          <a:noFill/>
        </p:spPr>
        <p:txBody>
          <a:bodyPr wrap="square" rtlCol="0">
            <a:spAutoFit/>
          </a:bodyPr>
          <a:lstStyle/>
          <a:p>
            <a:pPr algn="ctr"/>
            <a:r>
              <a:rPr lang="es-ES" sz="1400" dirty="0">
                <a:latin typeface="Segoe UI Light" panose="020B0502040204020203" pitchFamily="34" charset="0"/>
                <a:cs typeface="Segoe UI Light" panose="020B0502040204020203" pitchFamily="34" charset="0"/>
              </a:rPr>
              <a:t>Adicionalmente para relacionar información en tiempo y espacio (¿Cuándo y Dónde?)</a:t>
            </a:r>
            <a:endParaRPr lang="es-CO" sz="1400" dirty="0">
              <a:latin typeface="Segoe UI Light" panose="020B0502040204020203" pitchFamily="34" charset="0"/>
              <a:cs typeface="Segoe UI Light" panose="020B0502040204020203" pitchFamily="34" charset="0"/>
            </a:endParaRPr>
          </a:p>
        </p:txBody>
      </p:sp>
      <p:sp>
        <p:nvSpPr>
          <p:cNvPr id="11" name="13 Elipse">
            <a:extLst>
              <a:ext uri="{FF2B5EF4-FFF2-40B4-BE49-F238E27FC236}">
                <a16:creationId xmlns:a16="http://schemas.microsoft.com/office/drawing/2014/main" id="{316EFB5E-B990-4175-8C84-D06CFC7F6CE6}"/>
              </a:ext>
            </a:extLst>
          </p:cNvPr>
          <p:cNvSpPr/>
          <p:nvPr/>
        </p:nvSpPr>
        <p:spPr>
          <a:xfrm>
            <a:off x="4530611" y="5354446"/>
            <a:ext cx="103165" cy="1035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Segoe UI Light" panose="020B0502040204020203" pitchFamily="34" charset="0"/>
              <a:cs typeface="Segoe UI Light" panose="020B0502040204020203" pitchFamily="34" charset="0"/>
            </a:endParaRPr>
          </a:p>
        </p:txBody>
      </p:sp>
      <p:pic>
        <p:nvPicPr>
          <p:cNvPr id="15" name="Imagen 14">
            <a:extLst>
              <a:ext uri="{FF2B5EF4-FFF2-40B4-BE49-F238E27FC236}">
                <a16:creationId xmlns:a16="http://schemas.microsoft.com/office/drawing/2014/main" id="{D2D08422-71CB-46DF-B5FB-179FFA9938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F1DB126F-5A86-4ADB-9233-E8B37358E8B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Formatos para almacenamiento geográfico</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807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737310" y="3244334"/>
            <a:ext cx="47173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Calidad de los datos</a:t>
            </a:r>
            <a:endParaRPr lang="es-CO" dirty="0">
              <a:latin typeface="Segoe UI Light" panose="020B0502040204020203" pitchFamily="34" charset="0"/>
              <a:cs typeface="Segoe UI Light" panose="020B0502040204020203" pitchFamily="34" charset="0"/>
            </a:endParaRP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59987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839416" y="620688"/>
            <a:ext cx="5184576" cy="615553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¿Qué conocemos como calidad?</a:t>
            </a:r>
          </a:p>
          <a:p>
            <a:pPr algn="just"/>
            <a:endParaRPr lang="es-CO"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Calidad es el “grado en el que un conjunto de características inherentes cumple con los requisitos”, entendiéndose por requisito “necesidad o expectativa establecida, generalmente implícita u obligatoria” (norma ISO 9000).</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Todo dato espacial contiene algún tipo de error, en mayor o menor medida. Conocer las razones por las cuales aparecen estos errores es importante para poder evaluar correctamente la validez del trabajo que realizamos con los datos y los resultados que obtenemos a partir de ellos.</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Es importante no solo contar con datos de calidad en los que estos errores sean mínimos, sino conocer el tipo de error que existe en nuestros datos y la magnitud de estos.</a:t>
            </a:r>
          </a:p>
          <a:p>
            <a:pPr algn="just"/>
            <a:endParaRPr lang="es-CO" sz="1600" dirty="0">
              <a:latin typeface="Segoe UI Light" panose="020B0502040204020203" pitchFamily="34" charset="0"/>
              <a:cs typeface="Segoe UI Light" panose="020B0502040204020203" pitchFamily="34" charset="0"/>
            </a:endParaRPr>
          </a:p>
          <a:p>
            <a:pPr algn="just"/>
            <a:endParaRPr lang="es-ES" sz="16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Referencias:</a:t>
            </a:r>
          </a:p>
          <a:p>
            <a:r>
              <a:rPr lang="es-ES" sz="1200" dirty="0">
                <a:latin typeface="Segoe UI Light" panose="020B0502040204020203" pitchFamily="34" charset="0"/>
                <a:cs typeface="Segoe UI Light" panose="020B0502040204020203" pitchFamily="34" charset="0"/>
              </a:rPr>
              <a:t> https://www.ideca.gov.co/sites/default/files/presentaciones/idecacursotallerestandarycalidad.pdf</a:t>
            </a:r>
          </a:p>
          <a:p>
            <a:endParaRPr lang="es-ES" sz="1200" dirty="0">
              <a:latin typeface="Segoe UI Light" panose="020B0502040204020203" pitchFamily="34" charset="0"/>
              <a:cs typeface="Segoe UI Light" panose="020B0502040204020203" pitchFamily="34" charset="0"/>
            </a:endParaRPr>
          </a:p>
          <a:p>
            <a:r>
              <a:rPr lang="es-CO" sz="1200" dirty="0">
                <a:latin typeface="Segoe UI Light" panose="020B0502040204020203" pitchFamily="34" charset="0"/>
                <a:cs typeface="Segoe UI Light" panose="020B0502040204020203" pitchFamily="34" charset="0"/>
              </a:rPr>
              <a:t>https://volaya.github.io/libro-sig/chapters/Calidad_datos.html</a:t>
            </a: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7 CuadroTexto">
            <a:extLst>
              <a:ext uri="{FF2B5EF4-FFF2-40B4-BE49-F238E27FC236}">
                <a16:creationId xmlns:a16="http://schemas.microsoft.com/office/drawing/2014/main" id="{FC0C696F-D9E6-C31F-9EB3-2F440454DA6C}"/>
              </a:ext>
            </a:extLst>
          </p:cNvPr>
          <p:cNvSpPr txBox="1"/>
          <p:nvPr/>
        </p:nvSpPr>
        <p:spPr>
          <a:xfrm>
            <a:off x="6825324" y="1124744"/>
            <a:ext cx="4527260" cy="584775"/>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Estándares desarrollados para la evaluación de la calidad en la información geográfica</a:t>
            </a:r>
            <a:endParaRPr lang="es-CO" sz="11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CBC906DF-C450-7C2A-6111-A5B82615E760}"/>
              </a:ext>
            </a:extLst>
          </p:cNvPr>
          <p:cNvPicPr>
            <a:picLocks noChangeAspect="1"/>
          </p:cNvPicPr>
          <p:nvPr/>
        </p:nvPicPr>
        <p:blipFill>
          <a:blip r:embed="rId3">
            <a:clrChange>
              <a:clrFrom>
                <a:srgbClr val="FFFFFF"/>
              </a:clrFrom>
              <a:clrTo>
                <a:srgbClr val="FFFFFF">
                  <a:alpha val="0"/>
                </a:srgbClr>
              </a:clrTo>
            </a:clrChange>
            <a:grayscl/>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825324" y="1844824"/>
            <a:ext cx="4527260" cy="3645024"/>
          </a:xfrm>
          <a:prstGeom prst="rect">
            <a:avLst/>
          </a:prstGeom>
        </p:spPr>
      </p:pic>
    </p:spTree>
    <p:extLst>
      <p:ext uri="{BB962C8B-B14F-4D97-AF65-F5344CB8AC3E}">
        <p14:creationId xmlns:p14="http://schemas.microsoft.com/office/powerpoint/2010/main" val="1548373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675620" y="2736502"/>
            <a:ext cx="6840760" cy="1384995"/>
          </a:xfrm>
          <a:prstGeom prst="rect">
            <a:avLst/>
          </a:prstGeom>
          <a:noFill/>
        </p:spPr>
        <p:txBody>
          <a:bodyPr wrap="square" rtlCol="0">
            <a:spAutoFit/>
          </a:bodyPr>
          <a:lstStyle/>
          <a:p>
            <a:pPr algn="ctr"/>
            <a:r>
              <a:rPr lang="es-ES" dirty="0" err="1">
                <a:latin typeface="Segoe UI Light" panose="020B0502040204020203" pitchFamily="34" charset="0"/>
                <a:cs typeface="Segoe UI Light" panose="020B0502040204020203" pitchFamily="34" charset="0"/>
              </a:rPr>
              <a:t>Georreferenciaci</a:t>
            </a:r>
            <a:r>
              <a:rPr lang="es-419" dirty="0" err="1">
                <a:latin typeface="Segoe UI Light" panose="020B0502040204020203" pitchFamily="34" charset="0"/>
                <a:cs typeface="Segoe UI Light" panose="020B0502040204020203" pitchFamily="34" charset="0"/>
              </a:rPr>
              <a:t>ó</a:t>
            </a:r>
            <a:r>
              <a:rPr lang="es-ES" dirty="0">
                <a:latin typeface="Segoe UI Light" panose="020B0502040204020203" pitchFamily="34" charset="0"/>
                <a:cs typeface="Segoe UI Light" panose="020B0502040204020203" pitchFamily="34" charset="0"/>
              </a:rPr>
              <a:t>n</a:t>
            </a:r>
          </a:p>
          <a:p>
            <a:endParaRPr lang="es-ES" sz="10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Localizar o proyectar espacialmente, elementos vectoriales o de tipo ráster a partir de un sistema de coordenadas de referencia determinado. </a:t>
            </a:r>
          </a:p>
          <a:p>
            <a:pPr algn="just"/>
            <a:endParaRPr lang="es-ES" sz="1200" dirty="0">
              <a:latin typeface="Segoe UI Light" panose="020B0502040204020203" pitchFamily="34" charset="0"/>
              <a:cs typeface="Segoe UI Light" panose="020B0502040204020203" pitchFamily="34" charset="0"/>
            </a:endParaRPr>
          </a:p>
          <a:p>
            <a:pPr algn="just"/>
            <a:r>
              <a:rPr lang="es-ES" sz="1200" dirty="0">
                <a:latin typeface="Segoe UI Light" panose="020B0502040204020203" pitchFamily="34" charset="0"/>
                <a:cs typeface="Segoe UI Light" panose="020B0502040204020203" pitchFamily="34" charset="0"/>
              </a:rPr>
              <a:t>Más información en Taller 0: </a:t>
            </a:r>
            <a:r>
              <a:rPr lang="es-CO" sz="1200" dirty="0">
                <a:latin typeface="Segoe UI Light" panose="020B0502040204020203" pitchFamily="34" charset="0"/>
                <a:cs typeface="Segoe UI Light" panose="020B0502040204020203" pitchFamily="34" charset="0"/>
              </a:rPr>
              <a:t>Georreferenciación y sistemas de proyección de coordenadas</a:t>
            </a:r>
            <a:endParaRPr lang="es-ES" sz="1200" dirty="0">
              <a:latin typeface="Segoe UI Light" panose="020B0502040204020203" pitchFamily="34" charset="0"/>
              <a:cs typeface="Segoe UI Light" panose="020B0502040204020203" pitchFamily="34" charset="0"/>
            </a:endParaRP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066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3 CuadroTexto"/>
          <p:cNvSpPr txBox="1"/>
          <p:nvPr/>
        </p:nvSpPr>
        <p:spPr>
          <a:xfrm>
            <a:off x="0" y="764704"/>
            <a:ext cx="1219200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Coordenadas geográficas vs cartográficas</a:t>
            </a:r>
          </a:p>
        </p:txBody>
      </p:sp>
      <p:sp>
        <p:nvSpPr>
          <p:cNvPr id="21" name="3 CuadroTexto"/>
          <p:cNvSpPr txBox="1"/>
          <p:nvPr/>
        </p:nvSpPr>
        <p:spPr>
          <a:xfrm>
            <a:off x="695400" y="1422069"/>
            <a:ext cx="5083306" cy="1815882"/>
          </a:xfrm>
          <a:prstGeom prst="rect">
            <a:avLst/>
          </a:prstGeom>
          <a:noFill/>
        </p:spPr>
        <p:txBody>
          <a:bodyPr wrap="square" rtlCol="0">
            <a:spAutoFit/>
          </a:bodyPr>
          <a:lstStyle/>
          <a:p>
            <a:pPr algn="just"/>
            <a:r>
              <a:rPr lang="es-ES" sz="1400" dirty="0">
                <a:latin typeface="Segoe UI Light" panose="020B0502040204020203" pitchFamily="34" charset="0"/>
                <a:cs typeface="Segoe UI Light" panose="020B0502040204020203" pitchFamily="34" charset="0"/>
              </a:rPr>
              <a:t>Las coordenadas geográficas son utilizadas para localizar los objetos usando la superficie curva de la tierra, se expresan como “latitud, longitud” y se miden en grados, minutos y segundos o sus equivalentes.</a:t>
            </a:r>
          </a:p>
          <a:p>
            <a:pPr algn="just"/>
            <a:endParaRPr lang="es-ES" sz="1400" dirty="0">
              <a:latin typeface="Segoe UI Light" panose="020B0502040204020203" pitchFamily="34" charset="0"/>
              <a:cs typeface="Segoe UI Light" panose="020B0502040204020203" pitchFamily="34" charset="0"/>
            </a:endParaRPr>
          </a:p>
          <a:p>
            <a:pPr algn="just"/>
            <a:r>
              <a:rPr lang="es-ES" sz="1400" dirty="0">
                <a:latin typeface="Segoe UI Light" panose="020B0502040204020203" pitchFamily="34" charset="0"/>
                <a:cs typeface="Segoe UI Light" panose="020B0502040204020203" pitchFamily="34" charset="0"/>
              </a:rPr>
              <a:t>La longitud es representada por 360 meridianos o grados, cada grado equivales a 60 minutos y cada minuto a 60 segundos y la latitud por 90 paralelos hacia el norte y 90 paralelos hacia el sur.</a:t>
            </a:r>
            <a:endParaRPr lang="es-CO" sz="1400" dirty="0">
              <a:latin typeface="Segoe UI Light" panose="020B0502040204020203" pitchFamily="34" charset="0"/>
              <a:cs typeface="Segoe UI Light" panose="020B0502040204020203" pitchFamily="34" charset="0"/>
            </a:endParaRPr>
          </a:p>
        </p:txBody>
      </p:sp>
      <p:pic>
        <p:nvPicPr>
          <p:cNvPr id="1028" name="Picture 4" descr="http://cibertareas.info/wp-content/uploads/2014/01/coordenadas-geograficas.png"/>
          <p:cNvPicPr>
            <a:picLocks noChangeAspect="1" noChangeArrowheads="1"/>
          </p:cNvPicPr>
          <p:nvPr/>
        </p:nvPicPr>
        <p:blipFill>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1487488" y="3501008"/>
            <a:ext cx="3809819" cy="2670502"/>
          </a:xfrm>
          <a:prstGeom prst="rect">
            <a:avLst/>
          </a:prstGeom>
          <a:noFill/>
          <a:extLst>
            <a:ext uri="{909E8E84-426E-40DD-AFC4-6F175D3DCCD1}">
              <a14:hiddenFill xmlns:a14="http://schemas.microsoft.com/office/drawing/2010/main">
                <a:solidFill>
                  <a:srgbClr val="FFFFFF"/>
                </a:solidFill>
              </a14:hiddenFill>
            </a:ext>
          </a:extLst>
        </p:spPr>
      </p:pic>
      <p:sp>
        <p:nvSpPr>
          <p:cNvPr id="23" name="3 CuadroTexto"/>
          <p:cNvSpPr txBox="1"/>
          <p:nvPr/>
        </p:nvSpPr>
        <p:spPr>
          <a:xfrm>
            <a:off x="6413296" y="1422069"/>
            <a:ext cx="5011296" cy="954107"/>
          </a:xfrm>
          <a:prstGeom prst="rect">
            <a:avLst/>
          </a:prstGeom>
          <a:noFill/>
        </p:spPr>
        <p:txBody>
          <a:bodyPr wrap="square" rtlCol="0">
            <a:spAutoFit/>
          </a:bodyPr>
          <a:lstStyle/>
          <a:p>
            <a:pPr algn="just"/>
            <a:r>
              <a:rPr lang="es-ES" sz="1400" dirty="0">
                <a:latin typeface="Segoe UI Light" panose="020B0502040204020203" pitchFamily="34" charset="0"/>
                <a:cs typeface="Segoe UI Light" panose="020B0502040204020203" pitchFamily="34" charset="0"/>
              </a:rPr>
              <a:t>Las </a:t>
            </a:r>
            <a:r>
              <a:rPr lang="es-ES" sz="1400">
                <a:latin typeface="Segoe UI Light" panose="020B0502040204020203" pitchFamily="34" charset="0"/>
                <a:cs typeface="Segoe UI Light" panose="020B0502040204020203" pitchFamily="34" charset="0"/>
              </a:rPr>
              <a:t>coordenadas cartográficas son </a:t>
            </a:r>
            <a:r>
              <a:rPr lang="es-ES" sz="1400" dirty="0">
                <a:latin typeface="Segoe UI Light" panose="020B0502040204020203" pitchFamily="34" charset="0"/>
                <a:cs typeface="Segoe UI Light" panose="020B0502040204020203" pitchFamily="34" charset="0"/>
              </a:rPr>
              <a:t>utilizadas para proyectar objetos en una cuadricula plana de tipo (</a:t>
            </a:r>
            <a:r>
              <a:rPr lang="es-ES" sz="1400" dirty="0" err="1">
                <a:latin typeface="Segoe UI Light" panose="020B0502040204020203" pitchFamily="34" charset="0"/>
                <a:cs typeface="Segoe UI Light" panose="020B0502040204020203" pitchFamily="34" charset="0"/>
              </a:rPr>
              <a:t>x,y</a:t>
            </a:r>
            <a:r>
              <a:rPr lang="es-ES" sz="1400" dirty="0">
                <a:latin typeface="Segoe UI Light" panose="020B0502040204020203" pitchFamily="34" charset="0"/>
                <a:cs typeface="Segoe UI Light" panose="020B0502040204020203" pitchFamily="34" charset="0"/>
              </a:rPr>
              <a:t>) tal como se dibuja sobre una hoja de papel cuadriculada. Generalmente utilizan unidades lineales como metros, kilómetros o pies.</a:t>
            </a:r>
            <a:endParaRPr lang="es-CO" sz="1400" dirty="0">
              <a:latin typeface="Segoe UI Light" panose="020B0502040204020203" pitchFamily="34" charset="0"/>
              <a:cs typeface="Segoe UI Light" panose="020B0502040204020203" pitchFamily="34" charset="0"/>
            </a:endParaRPr>
          </a:p>
        </p:txBody>
      </p:sp>
      <p:pic>
        <p:nvPicPr>
          <p:cNvPr id="1030" name="Picture 6" descr="http://docs.qgis.org/2.6/es/_images/projection_fami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3679" y="2705201"/>
            <a:ext cx="3924151" cy="3007456"/>
          </a:xfrm>
          <a:prstGeom prst="rect">
            <a:avLst/>
          </a:prstGeom>
          <a:noFill/>
          <a:extLst>
            <a:ext uri="{909E8E84-426E-40DD-AFC4-6F175D3DCCD1}">
              <a14:hiddenFill xmlns:a14="http://schemas.microsoft.com/office/drawing/2010/main">
                <a:solidFill>
                  <a:srgbClr val="FFFFFF"/>
                </a:solidFill>
              </a14:hiddenFill>
            </a:ext>
          </a:extLst>
        </p:spPr>
      </p:pic>
      <p:sp>
        <p:nvSpPr>
          <p:cNvPr id="25" name="3 CuadroTexto"/>
          <p:cNvSpPr txBox="1"/>
          <p:nvPr/>
        </p:nvSpPr>
        <p:spPr>
          <a:xfrm>
            <a:off x="6096000" y="3365192"/>
            <a:ext cx="1414684" cy="584775"/>
          </a:xfrm>
          <a:prstGeom prst="rect">
            <a:avLst/>
          </a:prstGeom>
          <a:noFill/>
        </p:spPr>
        <p:txBody>
          <a:bodyPr wrap="square" rtlCol="0">
            <a:spAutoFit/>
          </a:bodyPr>
          <a:lstStyle/>
          <a:p>
            <a:pPr algn="r"/>
            <a:r>
              <a:rPr lang="es-ES" sz="1200" dirty="0">
                <a:latin typeface="Segoe UI Light" panose="020B0502040204020203" pitchFamily="34" charset="0"/>
                <a:cs typeface="Segoe UI Light" panose="020B0502040204020203" pitchFamily="34" charset="0"/>
              </a:rPr>
              <a:t>Cilíndrica</a:t>
            </a:r>
          </a:p>
          <a:p>
            <a:pPr algn="r"/>
            <a:r>
              <a:rPr lang="es-ES" sz="1200" dirty="0" err="1">
                <a:latin typeface="Segoe UI Light" panose="020B0502040204020203" pitchFamily="34" charset="0"/>
                <a:cs typeface="Segoe UI Light" panose="020B0502040204020203" pitchFamily="34" charset="0"/>
              </a:rPr>
              <a:t>Ej</a:t>
            </a:r>
            <a:r>
              <a:rPr lang="es-ES" sz="1200" dirty="0">
                <a:latin typeface="Segoe UI Light" panose="020B0502040204020203" pitchFamily="34" charset="0"/>
                <a:cs typeface="Segoe UI Light" panose="020B0502040204020203" pitchFamily="34" charset="0"/>
              </a:rPr>
              <a:t>: </a:t>
            </a:r>
            <a:r>
              <a:rPr lang="es-ES" sz="1200" dirty="0" err="1">
                <a:latin typeface="Segoe UI Light" panose="020B0502040204020203" pitchFamily="34" charset="0"/>
                <a:cs typeface="Segoe UI Light" panose="020B0502040204020203" pitchFamily="34" charset="0"/>
              </a:rPr>
              <a:t>Mercator</a:t>
            </a:r>
            <a:endParaRPr lang="es-ES" sz="1200" dirty="0">
              <a:latin typeface="Segoe UI Light" panose="020B0502040204020203" pitchFamily="34" charset="0"/>
              <a:cs typeface="Segoe UI Light" panose="020B0502040204020203" pitchFamily="34" charset="0"/>
            </a:endParaRPr>
          </a:p>
          <a:p>
            <a:pPr algn="r"/>
            <a:r>
              <a:rPr lang="es-ES" sz="800" dirty="0">
                <a:latin typeface="Segoe UI Light" panose="020B0502040204020203" pitchFamily="34" charset="0"/>
                <a:cs typeface="Segoe UI Light" panose="020B0502040204020203" pitchFamily="34" charset="0"/>
              </a:rPr>
              <a:t>(Usada frecuentemente)</a:t>
            </a:r>
            <a:endParaRPr lang="es-CO" sz="800" dirty="0">
              <a:latin typeface="Segoe UI Light" panose="020B0502040204020203" pitchFamily="34" charset="0"/>
              <a:cs typeface="Segoe UI Light" panose="020B0502040204020203" pitchFamily="34" charset="0"/>
            </a:endParaRPr>
          </a:p>
        </p:txBody>
      </p:sp>
      <p:sp>
        <p:nvSpPr>
          <p:cNvPr id="28" name="3 CuadroTexto"/>
          <p:cNvSpPr txBox="1"/>
          <p:nvPr/>
        </p:nvSpPr>
        <p:spPr>
          <a:xfrm>
            <a:off x="6589801" y="4417158"/>
            <a:ext cx="936104" cy="276999"/>
          </a:xfrm>
          <a:prstGeom prst="rect">
            <a:avLst/>
          </a:prstGeom>
          <a:noFill/>
        </p:spPr>
        <p:txBody>
          <a:bodyPr wrap="square" rtlCol="0">
            <a:spAutoFit/>
          </a:bodyPr>
          <a:lstStyle/>
          <a:p>
            <a:pPr algn="r"/>
            <a:r>
              <a:rPr lang="es-ES" sz="1200" dirty="0">
                <a:latin typeface="Segoe UI Light" panose="020B0502040204020203" pitchFamily="34" charset="0"/>
                <a:cs typeface="Segoe UI Light" panose="020B0502040204020203" pitchFamily="34" charset="0"/>
              </a:rPr>
              <a:t>Cónica</a:t>
            </a:r>
          </a:p>
        </p:txBody>
      </p:sp>
      <p:sp>
        <p:nvSpPr>
          <p:cNvPr id="31" name="3 CuadroTexto"/>
          <p:cNvSpPr txBox="1"/>
          <p:nvPr/>
        </p:nvSpPr>
        <p:spPr>
          <a:xfrm>
            <a:off x="6536118" y="5313476"/>
            <a:ext cx="936104" cy="276999"/>
          </a:xfrm>
          <a:prstGeom prst="rect">
            <a:avLst/>
          </a:prstGeom>
          <a:noFill/>
        </p:spPr>
        <p:txBody>
          <a:bodyPr wrap="square" rtlCol="0">
            <a:spAutoFit/>
          </a:bodyPr>
          <a:lstStyle/>
          <a:p>
            <a:pPr algn="r"/>
            <a:r>
              <a:rPr lang="es-ES" sz="1200" dirty="0">
                <a:latin typeface="Segoe UI Light" panose="020B0502040204020203" pitchFamily="34" charset="0"/>
                <a:cs typeface="Segoe UI Light" panose="020B0502040204020203" pitchFamily="34" charset="0"/>
              </a:rPr>
              <a:t>Esférica</a:t>
            </a:r>
          </a:p>
        </p:txBody>
      </p:sp>
      <p:sp>
        <p:nvSpPr>
          <p:cNvPr id="15" name="1 Título">
            <a:extLst>
              <a:ext uri="{FF2B5EF4-FFF2-40B4-BE49-F238E27FC236}">
                <a16:creationId xmlns:a16="http://schemas.microsoft.com/office/drawing/2014/main" id="{995EE815-D942-4FD0-969D-74DD7C033B2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736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87016" y="548680"/>
            <a:ext cx="8999636" cy="5693866"/>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Introducción</a:t>
            </a:r>
          </a:p>
          <a:p>
            <a:pPr algn="just"/>
            <a:r>
              <a:rPr lang="es-CO" sz="10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Los Sistemas de Información Geográficos (SIG o GIS), son un conjunto de equipos, herramientas computacionales y personal capacitado para el manejo de datos geográficos. Hoy en día se han convertido en herramientas indispensables para el análisis y soporte de toma de decisiones en la solución de problemas complejos, debido a que el manejo de la información se realiza de forma espacial y dinámica, permitiendo representar de forma esquemática muy próxima a la realidad el ambiente natural y el entorno construido. Igualmente, los SIG permiten interactuar eficientemente con otro tipo de información no geográfica y su incorporación para diferentes aplicaciones.</a:t>
            </a:r>
          </a:p>
          <a:p>
            <a:pPr algn="just"/>
            <a:r>
              <a:rPr lang="es-CO" sz="16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gran diferencia que existe entre un aplicativo SIG y otros paquetes de software gráfico radica en que el aplicativo </a:t>
            </a:r>
            <a:r>
              <a:rPr lang="es-CO" sz="1600" b="1" dirty="0">
                <a:latin typeface="Segoe UI Light" panose="020B0502040204020203" pitchFamily="34" charset="0"/>
                <a:cs typeface="Segoe UI Light" panose="020B0502040204020203" pitchFamily="34" charset="0"/>
              </a:rPr>
              <a:t>SIG es esencialmente una base de datos espacial</a:t>
            </a:r>
            <a:r>
              <a:rPr lang="es-CO" sz="1600" dirty="0">
                <a:latin typeface="Segoe UI Light" panose="020B0502040204020203" pitchFamily="34" charset="0"/>
                <a:cs typeface="Segoe UI Light" panose="020B0502040204020203" pitchFamily="34" charset="0"/>
              </a:rPr>
              <a:t>, lo que otorga una cualidad incomparable en el desarrollo de análisis enfocados a resolver problemas reales que afectan el espacio geográfico estudiado.</a:t>
            </a:r>
          </a:p>
          <a:p>
            <a:pPr algn="just"/>
            <a:r>
              <a:rPr lang="es-CO" sz="16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En Colombia, un sistema de información geográfico SIG destacado, es el que actualmente está implementado en Bogotá para el catastro de todas las redes hidráulicas por parte de la Empresa de Acueducto. El curso se inspiró en el trabajo que se desarrolló dentro del contrato de investigación suscrito entre el Centro de Estudios Hidráulicos de la Escuela Colombiana de Ingeniería y la Empresa de Acueducto, Agua y Alcantarillado de Bogotá para el desarrollo de un modelo de gestión en la rehabilitación de las redes troncales de alcantarillado de la ciudad de Bogotá que requería del análisis conjunto espacial de los aspectos hidráulicos, hidrológicos, estructurales, ambientales y económicos en la subcuenca San Francisco y Norte Callejas.</a:t>
            </a: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45785" y="1513867"/>
            <a:ext cx="4984687" cy="4093428"/>
          </a:xfrm>
          <a:prstGeom prst="rect">
            <a:avLst/>
          </a:prstGeom>
          <a:noFill/>
        </p:spPr>
        <p:txBody>
          <a:bodyPr wrap="square" rtlCol="0">
            <a:spAutoFit/>
          </a:bodyPr>
          <a:lstStyle/>
          <a:p>
            <a:r>
              <a:rPr lang="es-ES" dirty="0" err="1">
                <a:latin typeface="Segoe UI Light" panose="020B0502040204020203" pitchFamily="34" charset="0"/>
                <a:cs typeface="Segoe UI Light" panose="020B0502040204020203" pitchFamily="34" charset="0"/>
              </a:rPr>
              <a:t>Georreferenciaci</a:t>
            </a:r>
            <a:r>
              <a:rPr lang="es-419" dirty="0" err="1">
                <a:latin typeface="Segoe UI Light" panose="020B0502040204020203" pitchFamily="34" charset="0"/>
                <a:cs typeface="Segoe UI Light" panose="020B0502040204020203" pitchFamily="34" charset="0"/>
              </a:rPr>
              <a:t>ó</a:t>
            </a:r>
            <a:r>
              <a:rPr lang="es-ES" dirty="0">
                <a:latin typeface="Segoe UI Light" panose="020B0502040204020203" pitchFamily="34" charset="0"/>
                <a:cs typeface="Segoe UI Light" panose="020B0502040204020203" pitchFamily="34" charset="0"/>
              </a:rPr>
              <a:t>n en Colombia</a:t>
            </a:r>
          </a:p>
          <a:p>
            <a:endParaRPr lang="es-ES"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Utiliza oficialmente el sistema de coordenadas geográficas y de proyecciones planimétricas denominado “MAGNA-SIRGAS”, cuyo datum de referencia es el WGS-1980 para valores XY y WGS-1984 para valores Z, los cuales están localizados en el centro de la tierra.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Las coordenadas geográficas proyectadas son compatibles con el sistema GPS internacional y son fácilmente utilizadas por cualquier herramienta o plataforma geográfica disponible.</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MAGNA: Marco geocéntrico nacional de referencia.</a:t>
            </a:r>
          </a:p>
          <a:p>
            <a:pPr algn="just"/>
            <a:r>
              <a:rPr lang="es-CO" sz="1600" dirty="0">
                <a:latin typeface="Segoe UI Light" panose="020B0502040204020203" pitchFamily="34" charset="0"/>
                <a:cs typeface="Segoe UI Light" panose="020B0502040204020203" pitchFamily="34" charset="0"/>
              </a:rPr>
              <a:t>WGS: Sistema global de referencia geográfica.</a:t>
            </a: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0"/>
            <a:ext cx="5312457" cy="6874942"/>
          </a:xfrm>
          <a:prstGeom prst="rect">
            <a:avLst/>
          </a:prstGeom>
        </p:spPr>
      </p:pic>
      <p:pic>
        <p:nvPicPr>
          <p:cNvPr id="8" name="Imagen 7">
            <a:extLst>
              <a:ext uri="{FF2B5EF4-FFF2-40B4-BE49-F238E27FC236}">
                <a16:creationId xmlns:a16="http://schemas.microsoft.com/office/drawing/2014/main" id="{D140D976-0126-46A8-B467-360B12544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3E454AA-9ABD-4156-BA47-A4204E198F3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p>
        </p:txBody>
      </p:sp>
    </p:spTree>
    <p:extLst>
      <p:ext uri="{BB962C8B-B14F-4D97-AF65-F5344CB8AC3E}">
        <p14:creationId xmlns:p14="http://schemas.microsoft.com/office/powerpoint/2010/main" val="2888028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0" name="3 CuadroTexto"/>
          <p:cNvSpPr txBox="1"/>
          <p:nvPr/>
        </p:nvSpPr>
        <p:spPr>
          <a:xfrm>
            <a:off x="0" y="764704"/>
            <a:ext cx="1219200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Proyección cartográfica en Colombia</a:t>
            </a:r>
          </a:p>
        </p:txBody>
      </p:sp>
      <p:sp>
        <p:nvSpPr>
          <p:cNvPr id="21" name="3 CuadroTexto"/>
          <p:cNvSpPr txBox="1"/>
          <p:nvPr/>
        </p:nvSpPr>
        <p:spPr>
          <a:xfrm>
            <a:off x="479376" y="1538740"/>
            <a:ext cx="5083306" cy="4278094"/>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 proyección cartográfica, que consiste en la representación de la superficie terrestre sobre un plano, mediante un sistema bidimensional de coordenadas rectangulares, que muestra la correspondencia biunívoca entre los puntos de la superficie terrestre (φ, λ) y sus equivalentes sobre un plano de proyección (N, E), se ha establecido para Colombia usando el sistema Gauss – </a:t>
            </a:r>
            <a:r>
              <a:rPr lang="es-CO" sz="1600" dirty="0" err="1">
                <a:latin typeface="Segoe UI Light" panose="020B0502040204020203" pitchFamily="34" charset="0"/>
                <a:cs typeface="Segoe UI Light" panose="020B0502040204020203" pitchFamily="34" charset="0"/>
              </a:rPr>
              <a:t>Krüger</a:t>
            </a:r>
            <a:r>
              <a:rPr lang="es-CO" sz="1600" dirty="0">
                <a:latin typeface="Segoe UI Light" panose="020B0502040204020203" pitchFamily="34" charset="0"/>
                <a:cs typeface="Segoe UI Light" panose="020B0502040204020203" pitchFamily="34" charset="0"/>
              </a:rPr>
              <a:t>, el cual consiste en una representación conforme del elipsoide sobre un plano; es decir, que el ángulo formado entre dos líneas sobre la superficie terrestre se mantiene al ser éstas proyectadas sobre un plano. Los meridianos y paralelos se interceptan perpendicularmente, pero no son líneas rectas, sino curvas complejas, excepto el meridiano central (de tangencia) y el paralelo de referencia.</a:t>
            </a:r>
          </a:p>
          <a:p>
            <a:pPr algn="just"/>
            <a:endParaRPr lang="es-CO" sz="1600" dirty="0">
              <a:solidFill>
                <a:schemeClr val="tx1">
                  <a:lumMod val="65000"/>
                  <a:lumOff val="35000"/>
                </a:schemeClr>
              </a:solidFill>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Fuente: IGAC.</a:t>
            </a: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12" name="Imagen 11">
            <a:extLst>
              <a:ext uri="{FF2B5EF4-FFF2-40B4-BE49-F238E27FC236}">
                <a16:creationId xmlns:a16="http://schemas.microsoft.com/office/drawing/2014/main" id="{6922F37A-BDA2-45A8-92B2-ED34EFDF8CC6}"/>
              </a:ext>
            </a:extLst>
          </p:cNvP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6912" y="1412776"/>
            <a:ext cx="5760640" cy="4248472"/>
          </a:xfrm>
          <a:prstGeom prst="rect">
            <a:avLst/>
          </a:prstGeom>
          <a:noFill/>
          <a:ln>
            <a:noFill/>
          </a:ln>
        </p:spPr>
      </p:pic>
      <p:sp>
        <p:nvSpPr>
          <p:cNvPr id="13" name="3 CuadroTexto">
            <a:extLst>
              <a:ext uri="{FF2B5EF4-FFF2-40B4-BE49-F238E27FC236}">
                <a16:creationId xmlns:a16="http://schemas.microsoft.com/office/drawing/2014/main" id="{1E28311D-6258-4175-B0C8-E1BD4C5BF924}"/>
              </a:ext>
            </a:extLst>
          </p:cNvPr>
          <p:cNvSpPr txBox="1"/>
          <p:nvPr/>
        </p:nvSpPr>
        <p:spPr>
          <a:xfrm>
            <a:off x="6384032" y="5724501"/>
            <a:ext cx="5083306" cy="338554"/>
          </a:xfrm>
          <a:prstGeom prst="rect">
            <a:avLst/>
          </a:prstGeom>
          <a:noFill/>
        </p:spPr>
        <p:txBody>
          <a:bodyPr wrap="square" rtlCol="0">
            <a:spAutoFit/>
          </a:bodyPr>
          <a:lstStyle/>
          <a:p>
            <a:pPr algn="ctr"/>
            <a:r>
              <a:rPr lang="es-CO" sz="1600">
                <a:latin typeface="Segoe UI Light" panose="020B0502040204020203" pitchFamily="34" charset="0"/>
                <a:cs typeface="Segoe UI Light" panose="020B0502040204020203" pitchFamily="34" charset="0"/>
              </a:rPr>
              <a:t>Sistema de proyección cartográfica Gauss-Krüger</a:t>
            </a:r>
            <a:endParaRPr lang="es-CO" sz="1600" dirty="0">
              <a:latin typeface="Segoe UI Light" panose="020B0502040204020203" pitchFamily="34" charset="0"/>
              <a:cs typeface="Segoe UI Light" panose="020B0502040204020203" pitchFamily="34" charset="0"/>
            </a:endParaRPr>
          </a:p>
        </p:txBody>
      </p:sp>
      <p:sp>
        <p:nvSpPr>
          <p:cNvPr id="16" name="1 Título">
            <a:extLst>
              <a:ext uri="{FF2B5EF4-FFF2-40B4-BE49-F238E27FC236}">
                <a16:creationId xmlns:a16="http://schemas.microsoft.com/office/drawing/2014/main" id="{2968FEEB-A22A-40AB-B995-B8554F6148A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80793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3 CuadroTexto"/>
          <p:cNvSpPr txBox="1"/>
          <p:nvPr/>
        </p:nvSpPr>
        <p:spPr>
          <a:xfrm>
            <a:off x="479376" y="692696"/>
            <a:ext cx="5929030" cy="3293209"/>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Orígenes de la proyección Gauss-</a:t>
            </a:r>
            <a:r>
              <a:rPr lang="es-CO" sz="1600" dirty="0" err="1">
                <a:latin typeface="Segoe UI Light" panose="020B0502040204020203" pitchFamily="34" charset="0"/>
                <a:cs typeface="Segoe UI Light" panose="020B0502040204020203" pitchFamily="34" charset="0"/>
              </a:rPr>
              <a:t>Krüger</a:t>
            </a:r>
            <a:r>
              <a:rPr lang="es-CO" sz="1600" dirty="0">
                <a:latin typeface="Segoe UI Light" panose="020B0502040204020203" pitchFamily="34" charset="0"/>
                <a:cs typeface="Segoe UI Light" panose="020B0502040204020203" pitchFamily="34" charset="0"/>
              </a:rPr>
              <a:t> para Colombia</a:t>
            </a:r>
          </a:p>
          <a:p>
            <a:pPr algn="ctr"/>
            <a:r>
              <a:rPr lang="es-CO" sz="1600" dirty="0">
                <a:latin typeface="Segoe UI Light" panose="020B0502040204020203" pitchFamily="34" charset="0"/>
                <a:cs typeface="Segoe UI Light" panose="020B0502040204020203" pitchFamily="34" charset="0"/>
              </a:rPr>
              <a:t>Fuente: IGAC</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Colombia, el origen principal de coordenadas Gauss – </a:t>
            </a:r>
            <a:r>
              <a:rPr lang="es-CO" sz="1600" dirty="0" err="1">
                <a:latin typeface="Segoe UI Light" panose="020B0502040204020203" pitchFamily="34" charset="0"/>
                <a:cs typeface="Segoe UI Light" panose="020B0502040204020203" pitchFamily="34" charset="0"/>
              </a:rPr>
              <a:t>Krüger</a:t>
            </a:r>
            <a:r>
              <a:rPr lang="es-CO" sz="1600" dirty="0">
                <a:latin typeface="Segoe UI Light" panose="020B0502040204020203" pitchFamily="34" charset="0"/>
                <a:cs typeface="Segoe UI Light" panose="020B0502040204020203" pitchFamily="34" charset="0"/>
              </a:rPr>
              <a:t> se definió en la pilastra sur del observatorio Astronómico de Bogotá, asignándole los valores N= 1000000 m y E= 1000000 m. Los orígenes complementarios se han establecido a 3º y 6º de longitud al este y oeste de dicho punto. Este sistema se utiliza para la elaboración de cartografía a escalas menores que 1: 1.500.000, donde se proyecta la totalidad del territorio nacional. También se utiliza para cartografía a escalas entre 1: 10.000 y 1: 500.000 de las zonas pobladas comprendidas en la zona de 3º correspondiente. (Fuente: IGAC)</a:t>
            </a: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16" name="Imagen 15">
            <a:extLst>
              <a:ext uri="{FF2B5EF4-FFF2-40B4-BE49-F238E27FC236}">
                <a16:creationId xmlns:a16="http://schemas.microsoft.com/office/drawing/2014/main" id="{0B294CA7-AA55-4D36-BDC2-E0EEBD0B84AD}"/>
              </a:ext>
            </a:extLst>
          </p:cNvPr>
          <p:cNvPicPr/>
          <p:nvPr/>
        </p:nvPicPr>
        <p:blipFill rotWithShape="1">
          <a:blip r:embed="rId4">
            <a:extLst>
              <a:ext uri="{28A0092B-C50C-407E-A947-70E740481C1C}">
                <a14:useLocalDpi xmlns:a14="http://schemas.microsoft.com/office/drawing/2010/main" val="0"/>
              </a:ext>
            </a:extLst>
          </a:blip>
          <a:srcRect t="5116" r="1143" b="636"/>
          <a:stretch/>
        </p:blipFill>
        <p:spPr bwMode="auto">
          <a:xfrm>
            <a:off x="6960096" y="195533"/>
            <a:ext cx="4223891" cy="3882519"/>
          </a:xfrm>
          <a:prstGeom prst="rect">
            <a:avLst/>
          </a:prstGeom>
          <a:noFill/>
          <a:ln w="9525" cap="flat" cmpd="sng" algn="ctr">
            <a:solidFill>
              <a:sysClr val="windowText" lastClr="000000">
                <a:lumMod val="50000"/>
                <a:lumOff val="50000"/>
              </a:sysClr>
            </a:solidFill>
            <a:prstDash val="solid"/>
            <a:round/>
            <a:headEnd type="none" w="med" len="med"/>
            <a:tailEnd type="none" w="med" len="med"/>
          </a:ln>
          <a:extLst>
            <a:ext uri="{53640926-AAD7-44D8-BBD7-CCE9431645EC}">
              <a14:shadowObscured xmlns:a14="http://schemas.microsoft.com/office/drawing/2010/main"/>
            </a:ext>
          </a:extLst>
        </p:spPr>
      </p:pic>
      <p:sp>
        <p:nvSpPr>
          <p:cNvPr id="17" name="1 Título">
            <a:extLst>
              <a:ext uri="{FF2B5EF4-FFF2-40B4-BE49-F238E27FC236}">
                <a16:creationId xmlns:a16="http://schemas.microsoft.com/office/drawing/2014/main" id="{6BFBEA57-B7DE-4BA6-8A0D-364305397E3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endParaRPr lang="es-CO" sz="800" dirty="0">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B45BFAAD-235D-8A49-0F4F-F904ADDD8DE9}"/>
              </a:ext>
            </a:extLst>
          </p:cNvPr>
          <p:cNvPicPr>
            <a:picLocks noChangeAspect="1"/>
          </p:cNvPicPr>
          <p:nvPr/>
        </p:nvPicPr>
        <p:blipFill>
          <a:blip r:embed="rId5"/>
          <a:stretch>
            <a:fillRect/>
          </a:stretch>
        </p:blipFill>
        <p:spPr>
          <a:xfrm>
            <a:off x="0" y="4218155"/>
            <a:ext cx="12192000" cy="2639845"/>
          </a:xfrm>
          <a:prstGeom prst="rect">
            <a:avLst/>
          </a:prstGeom>
        </p:spPr>
      </p:pic>
    </p:spTree>
    <p:extLst>
      <p:ext uri="{BB962C8B-B14F-4D97-AF65-F5344CB8AC3E}">
        <p14:creationId xmlns:p14="http://schemas.microsoft.com/office/powerpoint/2010/main" val="2163903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3 CuadroTexto"/>
          <p:cNvSpPr txBox="1"/>
          <p:nvPr/>
        </p:nvSpPr>
        <p:spPr>
          <a:xfrm>
            <a:off x="479376" y="1340768"/>
            <a:ext cx="5256584" cy="2554545"/>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Proyección cartográfica origen nacional único Colombia EPSG: 9377 o ESRI: 103599</a:t>
            </a:r>
          </a:p>
          <a:p>
            <a:pPr algn="ctr"/>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7" name="1 Título">
            <a:extLst>
              <a:ext uri="{FF2B5EF4-FFF2-40B4-BE49-F238E27FC236}">
                <a16:creationId xmlns:a16="http://schemas.microsoft.com/office/drawing/2014/main" id="{6BFBEA57-B7DE-4BA6-8A0D-364305397E3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endParaRPr lang="es-CO" sz="800" dirty="0">
              <a:latin typeface="Segoe UI Light" panose="020B0502040204020203" pitchFamily="34" charset="0"/>
              <a:cs typeface="Segoe UI Light" panose="020B0502040204020203" pitchFamily="34" charset="0"/>
            </a:endParaRPr>
          </a:p>
        </p:txBody>
      </p:sp>
      <p:pic>
        <p:nvPicPr>
          <p:cNvPr id="2" name="Picture 1" descr="Graphical user interface&#10;&#10;Description automatically generated with low confidence">
            <a:extLst>
              <a:ext uri="{FF2B5EF4-FFF2-40B4-BE49-F238E27FC236}">
                <a16:creationId xmlns:a16="http://schemas.microsoft.com/office/drawing/2014/main" id="{D8A59152-0014-9859-8496-8D2A9B3F23B5}"/>
              </a:ext>
            </a:extLst>
          </p:cNvPr>
          <p:cNvPicPr>
            <a:picLocks noChangeAspect="1"/>
          </p:cNvPicPr>
          <p:nvPr/>
        </p:nvPicPr>
        <p:blipFill>
          <a:blip r:embed="rId4"/>
          <a:stretch>
            <a:fillRect/>
          </a:stretch>
        </p:blipFill>
        <p:spPr>
          <a:xfrm>
            <a:off x="6209948" y="1206827"/>
            <a:ext cx="5642199" cy="4310405"/>
          </a:xfrm>
          <a:prstGeom prst="rect">
            <a:avLst/>
          </a:prstGeom>
        </p:spPr>
      </p:pic>
      <p:pic>
        <p:nvPicPr>
          <p:cNvPr id="6" name="Picture 5">
            <a:extLst>
              <a:ext uri="{FF2B5EF4-FFF2-40B4-BE49-F238E27FC236}">
                <a16:creationId xmlns:a16="http://schemas.microsoft.com/office/drawing/2014/main" id="{37AD035C-0CB9-CB26-52CC-42265F0E511F}"/>
              </a:ext>
            </a:extLst>
          </p:cNvPr>
          <p:cNvPicPr>
            <a:picLocks noChangeAspect="1"/>
          </p:cNvPicPr>
          <p:nvPr/>
        </p:nvPicPr>
        <p:blipFill rotWithShape="1">
          <a:blip r:embed="rId5"/>
          <a:srcRect l="32370" t="1" r="32369" b="20300"/>
          <a:stretch/>
        </p:blipFill>
        <p:spPr>
          <a:xfrm>
            <a:off x="1199456" y="4149080"/>
            <a:ext cx="3600401" cy="905076"/>
          </a:xfrm>
          <a:prstGeom prst="rect">
            <a:avLst/>
          </a:prstGeom>
        </p:spPr>
      </p:pic>
    </p:spTree>
    <p:extLst>
      <p:ext uri="{BB962C8B-B14F-4D97-AF65-F5344CB8AC3E}">
        <p14:creationId xmlns:p14="http://schemas.microsoft.com/office/powerpoint/2010/main" val="2437439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737310" y="3244334"/>
            <a:ext cx="47173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Funciones de un SIG</a:t>
            </a: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45811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991544" y="836712"/>
            <a:ext cx="8208912" cy="5509200"/>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Entrada, captura y almacenamiento de datos</a:t>
            </a:r>
          </a:p>
          <a:p>
            <a:pPr algn="just"/>
            <a:endParaRPr lang="es-ES" dirty="0">
              <a:latin typeface="Segoe UI Light" panose="020B0502040204020203" pitchFamily="34" charset="0"/>
              <a:cs typeface="Segoe UI Light" panose="020B0502040204020203" pitchFamily="34" charset="0"/>
            </a:endParaRP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Digitalización directa (desde foto aérea, plano escaneado e imagen satelital)</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Desde archivos digitales (Tablas, CAD y archivos vectoriales)</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Teledetección (LIDAR, IKONOS o satélite comercial de teledetección)</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Representación gráfica</a:t>
            </a:r>
          </a:p>
          <a:p>
            <a:pPr algn="just"/>
            <a:endParaRPr lang="es-ES" dirty="0">
              <a:latin typeface="Segoe UI Light" panose="020B0502040204020203" pitchFamily="34" charset="0"/>
              <a:cs typeface="Segoe UI Light" panose="020B0502040204020203" pitchFamily="34" charset="0"/>
            </a:endParaRP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Visualización de datos geográficos (Visores y herramientas de edición)</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Impresión cartográfica</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Impresión digital</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Uso compartido (Local y web)</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Listados, informes, tablas de datos, indicadores, resúmenes</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Manejo de datos</a:t>
            </a:r>
          </a:p>
          <a:p>
            <a:pPr algn="just"/>
            <a:endParaRPr lang="es-ES" dirty="0">
              <a:latin typeface="Segoe UI Light" panose="020B0502040204020203" pitchFamily="34" charset="0"/>
              <a:cs typeface="Segoe UI Light" panose="020B0502040204020203" pitchFamily="34" charset="0"/>
            </a:endParaRP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Transformación matemática de coordenadas: proyección, </a:t>
            </a:r>
            <a:r>
              <a:rPr lang="es-ES" sz="1600" dirty="0" err="1">
                <a:latin typeface="Segoe UI Light" panose="020B0502040204020203" pitchFamily="34" charset="0"/>
                <a:cs typeface="Segoe UI Light" panose="020B0502040204020203" pitchFamily="34" charset="0"/>
              </a:rPr>
              <a:t>datum</a:t>
            </a:r>
            <a:endParaRPr lang="es-ES" sz="1600" dirty="0">
              <a:latin typeface="Segoe UI Light" panose="020B0502040204020203" pitchFamily="34" charset="0"/>
              <a:cs typeface="Segoe UI Light" panose="020B0502040204020203" pitchFamily="34" charset="0"/>
            </a:endParaRP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Transformación geométrica: rotación, reducción, escalado…</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Asignación de atributos</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Definición de topología y ajuste</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Importación y exportación</a:t>
            </a:r>
            <a:endParaRPr lang="es-CO" sz="1600"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A7FD4191-0729-4670-8854-1DFE0C11955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pic>
        <p:nvPicPr>
          <p:cNvPr id="5" name="Imagen 4">
            <a:extLst>
              <a:ext uri="{FF2B5EF4-FFF2-40B4-BE49-F238E27FC236}">
                <a16:creationId xmlns:a16="http://schemas.microsoft.com/office/drawing/2014/main" id="{11667C68-A0F1-44B7-BBAE-9D8A1CA14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667508" y="1174536"/>
            <a:ext cx="8856984" cy="4262705"/>
          </a:xfrm>
          <a:prstGeom prst="rect">
            <a:avLst/>
          </a:prstGeom>
          <a:noFill/>
        </p:spPr>
        <p:txBody>
          <a:bodyPr wrap="square" rtlCol="0">
            <a:spAutoFit/>
          </a:bodyPr>
          <a:lstStyle/>
          <a:p>
            <a:pPr algn="just"/>
            <a:r>
              <a:rPr lang="es-ES" sz="1900" dirty="0">
                <a:latin typeface="Segoe UI Light" panose="020B0502040204020203" pitchFamily="34" charset="0"/>
                <a:cs typeface="Segoe UI Light" panose="020B0502040204020203" pitchFamily="34" charset="0"/>
              </a:rPr>
              <a:t>Análisis (a partir de la información existente producir nueva información)</a:t>
            </a:r>
          </a:p>
          <a:p>
            <a:pPr algn="just"/>
            <a:endParaRPr lang="es-ES" sz="1200" dirty="0">
              <a:latin typeface="Segoe UI Light" panose="020B0502040204020203" pitchFamily="34" charset="0"/>
              <a:cs typeface="Segoe UI Light" panose="020B0502040204020203" pitchFamily="34" charset="0"/>
            </a:endParaRPr>
          </a:p>
          <a:p>
            <a:pPr marL="342900" indent="-342900" algn="just">
              <a:buFont typeface="Wingdings" panose="05000000000000000000" pitchFamily="2" charset="2"/>
              <a:buChar char="ü"/>
            </a:pPr>
            <a:r>
              <a:rPr lang="es-ES" sz="1600" dirty="0">
                <a:latin typeface="Segoe UI Light" panose="020B0502040204020203" pitchFamily="34" charset="0"/>
                <a:cs typeface="Segoe UI Light" panose="020B0502040204020203" pitchFamily="34" charset="0"/>
              </a:rPr>
              <a:t>Selección geográfica y por atributos: Búsquedas simples o complejas de forma geográfica o a través de las tablas de atributos. Ejemplo: Seleccionar todas las tuberías de la red troncal de alcantarillado en la subcuenca 1 cuyo material sea concreto.</a:t>
            </a:r>
          </a:p>
          <a:p>
            <a:pPr marL="342900" indent="-342900" algn="just">
              <a:buFont typeface="Wingdings" panose="05000000000000000000" pitchFamily="2" charset="2"/>
              <a:buChar char="ü"/>
            </a:pPr>
            <a:endParaRPr lang="es-ES" sz="1600" dirty="0">
              <a:latin typeface="Segoe UI Light" panose="020B0502040204020203" pitchFamily="34" charset="0"/>
              <a:cs typeface="Segoe UI Light" panose="020B0502040204020203" pitchFamily="34" charset="0"/>
            </a:endParaRPr>
          </a:p>
          <a:p>
            <a:pPr marL="342900" indent="-342900" algn="just">
              <a:buFont typeface="Wingdings" panose="05000000000000000000" pitchFamily="2" charset="2"/>
              <a:buChar char="ü"/>
            </a:pPr>
            <a:r>
              <a:rPr lang="es-ES" sz="1600" dirty="0">
                <a:latin typeface="Segoe UI Light" panose="020B0502040204020203" pitchFamily="34" charset="0"/>
                <a:cs typeface="Segoe UI Light" panose="020B0502040204020203" pitchFamily="34" charset="0"/>
              </a:rPr>
              <a:t>Proximidad: Determinar qué elementos están cerca a otros basado en una determinada distancia. Ejemplo: Localizar todas las edificaciones que se encuentran a menos de 100 metros del eje de un río o canal.</a:t>
            </a:r>
          </a:p>
          <a:p>
            <a:pPr marL="342900" indent="-342900" algn="just">
              <a:buFont typeface="Wingdings" panose="05000000000000000000" pitchFamily="2" charset="2"/>
              <a:buChar char="ü"/>
            </a:pPr>
            <a:endParaRPr lang="es-ES" sz="1600" dirty="0">
              <a:latin typeface="Segoe UI Light" panose="020B0502040204020203" pitchFamily="34" charset="0"/>
              <a:cs typeface="Segoe UI Light" panose="020B0502040204020203" pitchFamily="34" charset="0"/>
            </a:endParaRPr>
          </a:p>
          <a:p>
            <a:pPr marL="342900" indent="-342900" algn="just">
              <a:buFont typeface="Wingdings" panose="05000000000000000000" pitchFamily="2" charset="2"/>
              <a:buChar char="ü"/>
            </a:pPr>
            <a:r>
              <a:rPr lang="es-ES" sz="1600" dirty="0">
                <a:latin typeface="Segoe UI Light" panose="020B0502040204020203" pitchFamily="34" charset="0"/>
                <a:cs typeface="Segoe UI Light" panose="020B0502040204020203" pitchFamily="34" charset="0"/>
              </a:rPr>
              <a:t>Ruta óptima: Selección de rutas con la menor distancia o interferencias posibles. Pueden presentarse en medios tales como carreteras, drenajes, tuberías, etc. Ejemplo: Trazar una nueva vía, usando como variables la elevación, inclinación, y la dirección de la inclinación del terreno.</a:t>
            </a:r>
          </a:p>
          <a:p>
            <a:pPr marL="342900" indent="-342900" algn="just">
              <a:buFont typeface="Wingdings" panose="05000000000000000000" pitchFamily="2" charset="2"/>
              <a:buChar char="ü"/>
            </a:pPr>
            <a:endParaRPr lang="es-ES" sz="1600" dirty="0">
              <a:latin typeface="Segoe UI Light" panose="020B0502040204020203" pitchFamily="34" charset="0"/>
              <a:cs typeface="Segoe UI Light" panose="020B0502040204020203" pitchFamily="34" charset="0"/>
            </a:endParaRPr>
          </a:p>
          <a:p>
            <a:pPr marL="342900" indent="-342900" algn="just">
              <a:buFont typeface="Wingdings" panose="05000000000000000000" pitchFamily="2" charset="2"/>
              <a:buChar char="ü"/>
            </a:pPr>
            <a:r>
              <a:rPr lang="es-ES" sz="1600" dirty="0">
                <a:latin typeface="Segoe UI Light" panose="020B0502040204020203" pitchFamily="34" charset="0"/>
                <a:cs typeface="Segoe UI Light" panose="020B0502040204020203" pitchFamily="34" charset="0"/>
              </a:rPr>
              <a:t>Sobreimposición: Uniones espaciales, intersecciones, transparencias, extracción, etc. Ejemplo: Definir secciones transversales en canales y encontrar el punto de intersección con el eje para definir los tramos de modelación de la red pluvial.</a:t>
            </a:r>
          </a:p>
        </p:txBody>
      </p:sp>
      <p:pic>
        <p:nvPicPr>
          <p:cNvPr id="5" name="Imagen 4">
            <a:extLst>
              <a:ext uri="{FF2B5EF4-FFF2-40B4-BE49-F238E27FC236}">
                <a16:creationId xmlns:a16="http://schemas.microsoft.com/office/drawing/2014/main" id="{02140076-A15E-44AD-A03A-D28BD766BE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7" name="1 Título">
            <a:extLst>
              <a:ext uri="{FF2B5EF4-FFF2-40B4-BE49-F238E27FC236}">
                <a16:creationId xmlns:a16="http://schemas.microsoft.com/office/drawing/2014/main" id="{2E6C5DCB-7F8C-4E34-9902-1F875DD22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r="3883"/>
          <a:stretch/>
        </p:blipFill>
        <p:spPr bwMode="auto">
          <a:xfrm>
            <a:off x="1600462" y="943767"/>
            <a:ext cx="1626781" cy="5229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rotWithShape="1">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rcRect b="59586"/>
          <a:stretch/>
        </p:blipFill>
        <p:spPr bwMode="auto">
          <a:xfrm>
            <a:off x="3477294" y="923797"/>
            <a:ext cx="1448853" cy="2113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7043667" y="908721"/>
            <a:ext cx="1599730" cy="559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p:cNvPicPr>
            <a:picLocks noChangeAspect="1" noChangeArrowheads="1"/>
          </p:cNvPicPr>
          <p:nvPr/>
        </p:nvPicPr>
        <p:blipFill>
          <a:blip r:embed="rId5">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8827726" y="908720"/>
            <a:ext cx="1516746" cy="559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a:blip r:embed="rId6">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5503475" y="3460276"/>
            <a:ext cx="899907" cy="2946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8"/>
          <p:cNvPicPr>
            <a:picLocks noChangeAspect="1" noChangeArrowheads="1"/>
          </p:cNvPicPr>
          <p:nvPr/>
        </p:nvPicPr>
        <p:blipFill>
          <a:blip r:embed="rId7">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5129645" y="951200"/>
            <a:ext cx="1685941" cy="2500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a:extLst>
              <a:ext uri="{FF2B5EF4-FFF2-40B4-BE49-F238E27FC236}">
                <a16:creationId xmlns:a16="http://schemas.microsoft.com/office/drawing/2014/main" id="{DB18C2F6-B31E-430D-8969-DFADCEB7CF83}"/>
              </a:ext>
            </a:extLst>
          </p:cNvPr>
          <p:cNvPicPr>
            <a:picLocks noChangeAspect="1" noChangeArrowheads="1"/>
          </p:cNvPicPr>
          <p:nvPr/>
        </p:nvPicPr>
        <p:blipFill rotWithShape="1">
          <a:blip r:embed="rId3">
            <a:clrChange>
              <a:clrFrom>
                <a:srgbClr val="FDFDFD"/>
              </a:clrFrom>
              <a:clrTo>
                <a:srgbClr val="FDFDFD">
                  <a:alpha val="0"/>
                </a:srgbClr>
              </a:clrTo>
            </a:clrChange>
            <a:grayscl/>
            <a:extLst>
              <a:ext uri="{28A0092B-C50C-407E-A947-70E740481C1C}">
                <a14:useLocalDpi xmlns:a14="http://schemas.microsoft.com/office/drawing/2010/main" val="0"/>
              </a:ext>
            </a:extLst>
          </a:blip>
          <a:srcRect l="5273" t="43647" r="10237" b="-1"/>
          <a:stretch/>
        </p:blipFill>
        <p:spPr bwMode="auto">
          <a:xfrm>
            <a:off x="3553229" y="3330581"/>
            <a:ext cx="1224137" cy="2946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4 CuadroTexto"/>
          <p:cNvSpPr txBox="1"/>
          <p:nvPr/>
        </p:nvSpPr>
        <p:spPr>
          <a:xfrm>
            <a:off x="1309604" y="388010"/>
            <a:ext cx="9474764"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Algunas funciones </a:t>
            </a:r>
            <a:r>
              <a:rPr lang="es-419" sz="1600" dirty="0">
                <a:latin typeface="Segoe UI Light" panose="020B0502040204020203" pitchFamily="34" charset="0"/>
                <a:cs typeface="Segoe UI Light" panose="020B0502040204020203" pitchFamily="34" charset="0"/>
              </a:rPr>
              <a:t>espaciales o de geoprocesamiento </a:t>
            </a:r>
            <a:r>
              <a:rPr lang="es-ES" sz="1600" dirty="0">
                <a:latin typeface="Segoe UI Light" panose="020B0502040204020203" pitchFamily="34" charset="0"/>
                <a:cs typeface="Segoe UI Light" panose="020B0502040204020203" pitchFamily="34" charset="0"/>
              </a:rPr>
              <a:t>de las herramientas SIG</a:t>
            </a:r>
            <a:endParaRPr lang="es-CO" sz="1600" dirty="0">
              <a:latin typeface="Segoe UI Light" panose="020B0502040204020203" pitchFamily="34" charset="0"/>
              <a:cs typeface="Segoe UI Light" panose="020B0502040204020203" pitchFamily="34" charset="0"/>
            </a:endParaRPr>
          </a:p>
        </p:txBody>
      </p:sp>
      <p:pic>
        <p:nvPicPr>
          <p:cNvPr id="14" name="Imagen 13">
            <a:extLst>
              <a:ext uri="{FF2B5EF4-FFF2-40B4-BE49-F238E27FC236}">
                <a16:creationId xmlns:a16="http://schemas.microsoft.com/office/drawing/2014/main" id="{754DA9A6-8445-469A-8D08-699E6F9A8E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2" name="1 Título">
            <a:extLst>
              <a:ext uri="{FF2B5EF4-FFF2-40B4-BE49-F238E27FC236}">
                <a16:creationId xmlns:a16="http://schemas.microsoft.com/office/drawing/2014/main" id="{A04706C2-D135-4089-A9AE-BB6132686A1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86523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3283060" y="771100"/>
            <a:ext cx="1542893" cy="4195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rcRect r="2479"/>
          <a:stretch/>
        </p:blipFill>
        <p:spPr bwMode="auto">
          <a:xfrm>
            <a:off x="4943872" y="764704"/>
            <a:ext cx="1731114" cy="484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r="3514" b="68606"/>
          <a:stretch/>
        </p:blipFill>
        <p:spPr bwMode="auto">
          <a:xfrm>
            <a:off x="1343472" y="771101"/>
            <a:ext cx="1667472" cy="1793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7058558" y="3090413"/>
            <a:ext cx="1440160" cy="1337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7087965" y="4655528"/>
            <a:ext cx="1488282" cy="148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02" y="764704"/>
            <a:ext cx="1682009" cy="2188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29972" y="764703"/>
            <a:ext cx="1656184" cy="92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9"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8742838" y="1731539"/>
            <a:ext cx="1750752" cy="1490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0"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8890456" y="4724199"/>
            <a:ext cx="1535216" cy="134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82290" y="3865711"/>
            <a:ext cx="1524425"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a:extLst>
              <a:ext uri="{FF2B5EF4-FFF2-40B4-BE49-F238E27FC236}">
                <a16:creationId xmlns:a16="http://schemas.microsoft.com/office/drawing/2014/main" id="{0B2E8087-6707-4778-A692-014050A2080A}"/>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4359" t="35734" r="3514" b="707"/>
          <a:stretch/>
        </p:blipFill>
        <p:spPr bwMode="auto">
          <a:xfrm>
            <a:off x="1343472" y="2749797"/>
            <a:ext cx="1592134" cy="3631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Imagen 17">
            <a:extLst>
              <a:ext uri="{FF2B5EF4-FFF2-40B4-BE49-F238E27FC236}">
                <a16:creationId xmlns:a16="http://schemas.microsoft.com/office/drawing/2014/main" id="{9390D76E-394A-4AC8-BB90-87B5172881D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6" name="1 Título">
            <a:extLst>
              <a:ext uri="{FF2B5EF4-FFF2-40B4-BE49-F238E27FC236}">
                <a16:creationId xmlns:a16="http://schemas.microsoft.com/office/drawing/2014/main" id="{89447926-C49C-4876-BD0B-390391AA6B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
        <p:nvSpPr>
          <p:cNvPr id="2" name="4 CuadroTexto">
            <a:extLst>
              <a:ext uri="{FF2B5EF4-FFF2-40B4-BE49-F238E27FC236}">
                <a16:creationId xmlns:a16="http://schemas.microsoft.com/office/drawing/2014/main" id="{4BF5435C-FBC6-40CF-93DB-99F850BB4D2F}"/>
              </a:ext>
            </a:extLst>
          </p:cNvPr>
          <p:cNvSpPr txBox="1"/>
          <p:nvPr/>
        </p:nvSpPr>
        <p:spPr>
          <a:xfrm>
            <a:off x="1309604" y="388010"/>
            <a:ext cx="9474764"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Algunas funciones </a:t>
            </a:r>
            <a:r>
              <a:rPr lang="es-419" sz="1600" dirty="0">
                <a:latin typeface="Segoe UI Light" panose="020B0502040204020203" pitchFamily="34" charset="0"/>
                <a:cs typeface="Segoe UI Light" panose="020B0502040204020203" pitchFamily="34" charset="0"/>
              </a:rPr>
              <a:t>espaciales o de geoprocesamiento </a:t>
            </a:r>
            <a:r>
              <a:rPr lang="es-ES" sz="1600" dirty="0">
                <a:latin typeface="Segoe UI Light" panose="020B0502040204020203" pitchFamily="34" charset="0"/>
                <a:cs typeface="Segoe UI Light" panose="020B0502040204020203" pitchFamily="34" charset="0"/>
              </a:rPr>
              <a:t>de las herramientas SIG</a:t>
            </a:r>
            <a:endParaRPr lang="es-CO"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5657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3712" y="708096"/>
            <a:ext cx="1634190" cy="848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8076" y="708096"/>
            <a:ext cx="1770172" cy="113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3712" y="1984537"/>
            <a:ext cx="4824536" cy="459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Imagen 7">
            <a:extLst>
              <a:ext uri="{FF2B5EF4-FFF2-40B4-BE49-F238E27FC236}">
                <a16:creationId xmlns:a16="http://schemas.microsoft.com/office/drawing/2014/main" id="{23F9D944-D204-420C-A4EB-8F055A9BC4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B0EAF4AC-AC4A-4858-9B07-E1CB33DE7E2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198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395700" y="3244334"/>
            <a:ext cx="54006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Historia de los SIG como ciencia</a:t>
            </a:r>
            <a:endParaRPr lang="es-CO" sz="12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558787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640498" y="680150"/>
            <a:ext cx="8429684"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Funciones de un SIG, preguntas que pueden ser contestadas por un SIG</a:t>
            </a:r>
          </a:p>
        </p:txBody>
      </p:sp>
      <p:grpSp>
        <p:nvGrpSpPr>
          <p:cNvPr id="2" name="Group 1">
            <a:extLst>
              <a:ext uri="{FF2B5EF4-FFF2-40B4-BE49-F238E27FC236}">
                <a16:creationId xmlns:a16="http://schemas.microsoft.com/office/drawing/2014/main" id="{8F8FCA9B-5E90-D6B1-E3C1-AE5CF9DA00F0}"/>
              </a:ext>
            </a:extLst>
          </p:cNvPr>
          <p:cNvGrpSpPr/>
          <p:nvPr/>
        </p:nvGrpSpPr>
        <p:grpSpPr>
          <a:xfrm>
            <a:off x="1269452" y="1096126"/>
            <a:ext cx="9910700" cy="5610430"/>
            <a:chOff x="1269452" y="1096126"/>
            <a:chExt cx="9910700" cy="5610430"/>
          </a:xfrm>
        </p:grpSpPr>
        <p:pic>
          <p:nvPicPr>
            <p:cNvPr id="4" name="3 Imagen" descr="_General.jpg"/>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738282" y="1096126"/>
              <a:ext cx="8643998" cy="5410161"/>
            </a:xfrm>
            <a:prstGeom prst="rect">
              <a:avLst/>
            </a:prstGeom>
            <a:effectLst>
              <a:softEdge rad="31750"/>
            </a:effectLst>
          </p:spPr>
        </p:pic>
        <p:sp>
          <p:nvSpPr>
            <p:cNvPr id="5" name="4 Llamada rectangular redondeada"/>
            <p:cNvSpPr/>
            <p:nvPr/>
          </p:nvSpPr>
          <p:spPr>
            <a:xfrm>
              <a:off x="1809720" y="1274974"/>
              <a:ext cx="1714512" cy="714380"/>
            </a:xfrm>
            <a:prstGeom prst="wedgeRoundRectCallout">
              <a:avLst>
                <a:gd name="adj1" fmla="val 104609"/>
                <a:gd name="adj2" fmla="val 215474"/>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¿Qué es? </a:t>
              </a:r>
              <a:r>
                <a:rPr lang="es-ES" sz="1100" dirty="0">
                  <a:solidFill>
                    <a:schemeClr val="bg1"/>
                  </a:solidFill>
                  <a:latin typeface="Segoe UI Light" panose="020B0502040204020203" pitchFamily="34" charset="0"/>
                  <a:cs typeface="Segoe UI Light" panose="020B0502040204020203" pitchFamily="34" charset="0"/>
                </a:rPr>
                <a:t>R: Tanque de Almacenamiento </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6" name="5 Llamada rectangular redondeada"/>
            <p:cNvSpPr/>
            <p:nvPr/>
          </p:nvSpPr>
          <p:spPr>
            <a:xfrm>
              <a:off x="1738282" y="3560990"/>
              <a:ext cx="1714512" cy="714380"/>
            </a:xfrm>
            <a:prstGeom prst="wedgeRoundRectCallout">
              <a:avLst>
                <a:gd name="adj1" fmla="val 110736"/>
                <a:gd name="adj2" fmla="val -96719"/>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¿Dónde Está? </a:t>
              </a:r>
            </a:p>
            <a:p>
              <a:pPr algn="ctr"/>
              <a:r>
                <a:rPr lang="es-ES" sz="1100" dirty="0">
                  <a:solidFill>
                    <a:schemeClr val="bg1"/>
                  </a:solidFill>
                  <a:latin typeface="Segoe UI Light" panose="020B0502040204020203" pitchFamily="34" charset="0"/>
                  <a:cs typeface="Segoe UI Light" panose="020B0502040204020203" pitchFamily="34" charset="0"/>
                </a:rPr>
                <a:t>R: x1.018.009,503  y1.040.948,081 Metros</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7" name="6 Llamada rectangular redondeada"/>
            <p:cNvSpPr/>
            <p:nvPr/>
          </p:nvSpPr>
          <p:spPr>
            <a:xfrm>
              <a:off x="8524892" y="2632296"/>
              <a:ext cx="2144202" cy="796704"/>
            </a:xfrm>
            <a:prstGeom prst="wedgeRoundRectCallout">
              <a:avLst>
                <a:gd name="adj1" fmla="val -46718"/>
                <a:gd name="adj2" fmla="val -124816"/>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¿Qué relación existe? </a:t>
              </a:r>
              <a:r>
                <a:rPr lang="es-ES" sz="1100" dirty="0">
                  <a:solidFill>
                    <a:schemeClr val="bg1"/>
                  </a:solidFill>
                  <a:latin typeface="Segoe UI Light" panose="020B0502040204020203" pitchFamily="34" charset="0"/>
                  <a:cs typeface="Segoe UI Light" panose="020B0502040204020203" pitchFamily="34" charset="0"/>
                </a:rPr>
                <a:t>R: El río es interrumpido por la carretera</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8" name="7 Llamada ovalada"/>
            <p:cNvSpPr/>
            <p:nvPr/>
          </p:nvSpPr>
          <p:spPr>
            <a:xfrm>
              <a:off x="4595802" y="5561254"/>
              <a:ext cx="285752" cy="285752"/>
            </a:xfrm>
            <a:prstGeom prst="wedgeEllipseCallout">
              <a:avLst>
                <a:gd name="adj1" fmla="val 2581"/>
                <a:gd name="adj2" fmla="val 140548"/>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1400" b="1" dirty="0">
                  <a:solidFill>
                    <a:schemeClr val="tx1"/>
                  </a:solidFill>
                  <a:latin typeface="Segoe UI Light" panose="020B0502040204020203" pitchFamily="34" charset="0"/>
                  <a:cs typeface="Segoe UI Light" panose="020B0502040204020203" pitchFamily="34" charset="0"/>
                </a:rPr>
                <a:t>A</a:t>
              </a:r>
              <a:endParaRPr lang="es-CO" sz="1400" b="1" dirty="0">
                <a:solidFill>
                  <a:schemeClr val="tx1"/>
                </a:solidFill>
                <a:latin typeface="Segoe UI Light" panose="020B0502040204020203" pitchFamily="34" charset="0"/>
                <a:cs typeface="Segoe UI Light" panose="020B0502040204020203" pitchFamily="34" charset="0"/>
              </a:endParaRPr>
            </a:p>
          </p:txBody>
        </p:sp>
        <p:sp>
          <p:nvSpPr>
            <p:cNvPr id="10" name="9 Llamada ovalada"/>
            <p:cNvSpPr/>
            <p:nvPr/>
          </p:nvSpPr>
          <p:spPr>
            <a:xfrm>
              <a:off x="7310446" y="3275238"/>
              <a:ext cx="285752" cy="285752"/>
            </a:xfrm>
            <a:prstGeom prst="wedgeEllipseCallout">
              <a:avLst>
                <a:gd name="adj1" fmla="val 2581"/>
                <a:gd name="adj2" fmla="val 140548"/>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400" b="1" dirty="0">
                  <a:solidFill>
                    <a:schemeClr val="tx1"/>
                  </a:solidFill>
                  <a:latin typeface="Segoe UI Light" panose="020B0502040204020203" pitchFamily="34" charset="0"/>
                  <a:cs typeface="Segoe UI Light" panose="020B0502040204020203" pitchFamily="34" charset="0"/>
                </a:rPr>
                <a:t>B</a:t>
              </a:r>
              <a:endParaRPr lang="es-CO" sz="1400" b="1" dirty="0">
                <a:solidFill>
                  <a:schemeClr val="tx1"/>
                </a:solidFill>
                <a:latin typeface="Segoe UI Light" panose="020B0502040204020203" pitchFamily="34" charset="0"/>
                <a:cs typeface="Segoe UI Light" panose="020B0502040204020203" pitchFamily="34" charset="0"/>
              </a:endParaRPr>
            </a:p>
          </p:txBody>
        </p:sp>
        <p:cxnSp>
          <p:nvCxnSpPr>
            <p:cNvPr id="15" name="14 Conector recto"/>
            <p:cNvCxnSpPr>
              <a:stCxn id="8" idx="8"/>
            </p:cNvCxnSpPr>
            <p:nvPr/>
          </p:nvCxnSpPr>
          <p:spPr>
            <a:xfrm rot="5400000" flipH="1" flipV="1">
              <a:off x="5684564" y="3622612"/>
              <a:ext cx="1544627" cy="3421649"/>
            </a:xfrm>
            <a:prstGeom prst="line">
              <a:avLst/>
            </a:prstGeom>
            <a:ln/>
          </p:spPr>
          <p:style>
            <a:lnRef idx="2">
              <a:schemeClr val="dk1"/>
            </a:lnRef>
            <a:fillRef idx="0">
              <a:schemeClr val="dk1"/>
            </a:fillRef>
            <a:effectRef idx="1">
              <a:schemeClr val="dk1"/>
            </a:effectRef>
            <a:fontRef idx="minor">
              <a:schemeClr val="tx1"/>
            </a:fontRef>
          </p:style>
        </p:cxnSp>
        <p:cxnSp>
          <p:nvCxnSpPr>
            <p:cNvPr id="18" name="17 Conector recto"/>
            <p:cNvCxnSpPr/>
            <p:nvPr/>
          </p:nvCxnSpPr>
          <p:spPr>
            <a:xfrm rot="10800000">
              <a:off x="7453322" y="3846744"/>
              <a:ext cx="714382" cy="714381"/>
            </a:xfrm>
            <a:prstGeom prst="line">
              <a:avLst/>
            </a:prstGeom>
            <a:ln/>
          </p:spPr>
          <p:style>
            <a:lnRef idx="2">
              <a:schemeClr val="dk1"/>
            </a:lnRef>
            <a:fillRef idx="0">
              <a:schemeClr val="dk1"/>
            </a:fillRef>
            <a:effectRef idx="1">
              <a:schemeClr val="dk1"/>
            </a:effectRef>
            <a:fontRef idx="minor">
              <a:schemeClr val="tx1"/>
            </a:fontRef>
          </p:style>
        </p:cxnSp>
        <p:sp>
          <p:nvSpPr>
            <p:cNvPr id="20" name="19 Llamada rectangular redondeada"/>
            <p:cNvSpPr/>
            <p:nvPr/>
          </p:nvSpPr>
          <p:spPr>
            <a:xfrm>
              <a:off x="5907310" y="5992176"/>
              <a:ext cx="2714644" cy="714380"/>
            </a:xfrm>
            <a:prstGeom prst="wedgeRoundRectCallout">
              <a:avLst>
                <a:gd name="adj1" fmla="val -42628"/>
                <a:gd name="adj2" fmla="val -122377"/>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¿Cuál es la ruta más corta de A-B? </a:t>
              </a:r>
              <a:r>
                <a:rPr lang="es-ES" sz="1100" dirty="0">
                  <a:solidFill>
                    <a:schemeClr val="bg1"/>
                  </a:solidFill>
                  <a:latin typeface="Segoe UI Light" panose="020B0502040204020203" pitchFamily="34" charset="0"/>
                  <a:cs typeface="Segoe UI Light" panose="020B0502040204020203" pitchFamily="34" charset="0"/>
                </a:rPr>
                <a:t>R : Seguir por autopista y girar a la izquierda en 400 metros</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22" name="21 Llamada rectangular redondeada"/>
            <p:cNvSpPr/>
            <p:nvPr/>
          </p:nvSpPr>
          <p:spPr>
            <a:xfrm>
              <a:off x="8894168" y="4690916"/>
              <a:ext cx="2285984" cy="1230784"/>
            </a:xfrm>
            <a:prstGeom prst="wedgeRoundRectCallout">
              <a:avLst>
                <a:gd name="adj1" fmla="val -211"/>
                <a:gd name="adj2" fmla="val -65020"/>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¿Qué pasaría sí? </a:t>
              </a:r>
              <a:r>
                <a:rPr lang="es-ES" sz="1100" dirty="0">
                  <a:solidFill>
                    <a:schemeClr val="bg1"/>
                  </a:solidFill>
                  <a:latin typeface="Segoe UI Light" panose="020B0502040204020203" pitchFamily="34" charset="0"/>
                  <a:cs typeface="Segoe UI Light" panose="020B0502040204020203" pitchFamily="34" charset="0"/>
                </a:rPr>
                <a:t>R: Aquí se aprueba una urbanización de 2000 viviendas en cuanto aumentaría la densidad poblacional urbana.</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23" name="22 Llamada rectangular redondeada"/>
            <p:cNvSpPr/>
            <p:nvPr/>
          </p:nvSpPr>
          <p:spPr>
            <a:xfrm>
              <a:off x="1269452" y="5418378"/>
              <a:ext cx="2500330" cy="857256"/>
            </a:xfrm>
            <a:prstGeom prst="wedgeRoundRectCallout">
              <a:avLst>
                <a:gd name="adj1" fmla="val 58224"/>
                <a:gd name="adj2" fmla="val -119602"/>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¿Cuánto es? </a:t>
              </a:r>
              <a:r>
                <a:rPr lang="es-ES" sz="1100" dirty="0">
                  <a:solidFill>
                    <a:schemeClr val="bg1"/>
                  </a:solidFill>
                  <a:latin typeface="Segoe UI Light" panose="020B0502040204020203" pitchFamily="34" charset="0"/>
                  <a:cs typeface="Segoe UI Light" panose="020B0502040204020203" pitchFamily="34" charset="0"/>
                </a:rPr>
                <a:t>R: El total de metros cuadrados construidos por manzana y su relación con respecto al área bruta de la misma.</a:t>
              </a:r>
              <a:endParaRPr lang="es-CO" sz="1600" dirty="0">
                <a:solidFill>
                  <a:schemeClr val="bg1"/>
                </a:solidFill>
                <a:latin typeface="Segoe UI Light" panose="020B0502040204020203" pitchFamily="34" charset="0"/>
                <a:cs typeface="Segoe UI Light" panose="020B0502040204020203" pitchFamily="34" charset="0"/>
              </a:endParaRPr>
            </a:p>
          </p:txBody>
        </p:sp>
      </p:grpSp>
      <p:pic>
        <p:nvPicPr>
          <p:cNvPr id="19" name="Imagen 18">
            <a:extLst>
              <a:ext uri="{FF2B5EF4-FFF2-40B4-BE49-F238E27FC236}">
                <a16:creationId xmlns:a16="http://schemas.microsoft.com/office/drawing/2014/main" id="{C2883C57-FBA0-4F6E-9A4F-46BC91995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7" name="1 Título">
            <a:extLst>
              <a:ext uri="{FF2B5EF4-FFF2-40B4-BE49-F238E27FC236}">
                <a16:creationId xmlns:a16="http://schemas.microsoft.com/office/drawing/2014/main" id="{057E8DB9-3A9C-4157-8119-665C256588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737310" y="3244334"/>
            <a:ext cx="47173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Tipos de datos - codificación</a:t>
            </a: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351060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FAF3DD-C8E4-25CF-2C70-2386C19F15B1}"/>
              </a:ext>
            </a:extLst>
          </p:cNvPr>
          <p:cNvGrpSpPr/>
          <p:nvPr/>
        </p:nvGrpSpPr>
        <p:grpSpPr>
          <a:xfrm>
            <a:off x="7281870" y="3790180"/>
            <a:ext cx="3636179" cy="2714644"/>
            <a:chOff x="7281870" y="3790180"/>
            <a:chExt cx="3636179" cy="2714644"/>
          </a:xfrm>
        </p:grpSpPr>
        <p:pic>
          <p:nvPicPr>
            <p:cNvPr id="11" name="10 Imagen" descr="raster.jpg"/>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281870" y="3790180"/>
              <a:ext cx="2714644" cy="2714644"/>
            </a:xfrm>
            <a:prstGeom prst="rect">
              <a:avLst/>
            </a:prstGeom>
          </p:spPr>
        </p:pic>
        <p:pic>
          <p:nvPicPr>
            <p:cNvPr id="12" name="11 Imagen" descr="raster1.gif"/>
            <p:cNvPicPr>
              <a:picLocks noChangeAspect="1"/>
            </p:cNvPicPr>
            <p:nvPr/>
          </p:nvPicPr>
          <p:blipFill>
            <a:blip r:embed="rId4" cstate="print">
              <a:grayscl/>
            </a:blip>
            <a:stretch>
              <a:fillRect/>
            </a:stretch>
          </p:blipFill>
          <p:spPr>
            <a:xfrm>
              <a:off x="9282134" y="4666516"/>
              <a:ext cx="1635915" cy="1552556"/>
            </a:xfrm>
            <a:prstGeom prst="rect">
              <a:avLst/>
            </a:prstGeom>
          </p:spPr>
        </p:pic>
      </p:grpSp>
      <p:sp>
        <p:nvSpPr>
          <p:cNvPr id="14" name="13 CuadroTexto"/>
          <p:cNvSpPr txBox="1"/>
          <p:nvPr/>
        </p:nvSpPr>
        <p:spPr>
          <a:xfrm>
            <a:off x="6689887" y="6518608"/>
            <a:ext cx="3786214" cy="246221"/>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Diagrama No. 3: Representación </a:t>
            </a:r>
            <a:r>
              <a:rPr lang="es-ES" sz="1000" dirty="0" err="1">
                <a:latin typeface="Segoe UI Light" panose="020B0502040204020203" pitchFamily="34" charset="0"/>
                <a:cs typeface="Segoe UI Light" panose="020B0502040204020203" pitchFamily="34" charset="0"/>
              </a:rPr>
              <a:t>Raster</a:t>
            </a:r>
            <a:endParaRPr lang="es-CO" sz="1000" dirty="0">
              <a:latin typeface="Segoe UI Light" panose="020B0502040204020203" pitchFamily="34" charset="0"/>
              <a:cs typeface="Segoe UI Light" panose="020B0502040204020203" pitchFamily="34" charset="0"/>
            </a:endParaRPr>
          </a:p>
        </p:txBody>
      </p:sp>
      <p:sp>
        <p:nvSpPr>
          <p:cNvPr id="9" name="8 CuadroTexto"/>
          <p:cNvSpPr txBox="1"/>
          <p:nvPr/>
        </p:nvSpPr>
        <p:spPr>
          <a:xfrm>
            <a:off x="1273950" y="913506"/>
            <a:ext cx="5029235" cy="5586145"/>
          </a:xfrm>
          <a:prstGeom prst="rect">
            <a:avLst/>
          </a:prstGeom>
          <a:noFill/>
        </p:spPr>
        <p:txBody>
          <a:bodyPr wrap="square" rtlCol="0">
            <a:spAutoFit/>
          </a:bodyPr>
          <a:lstStyle/>
          <a:p>
            <a:pPr algn="just"/>
            <a:r>
              <a:rPr lang="es-ES" sz="1600" dirty="0">
                <a:latin typeface="Segoe UI Light" panose="020B0502040204020203" pitchFamily="34" charset="0"/>
                <a:cs typeface="Segoe UI Light" panose="020B0502040204020203" pitchFamily="34" charset="0"/>
              </a:rPr>
              <a:t>La codificación de datos geográficos empleados en un SIG proviene de dos tipos de representaciones principales:</a:t>
            </a:r>
          </a:p>
          <a:p>
            <a:pPr algn="just"/>
            <a:endParaRPr lang="es-ES" sz="1700" dirty="0">
              <a:latin typeface="Segoe UI Light" panose="020B0502040204020203" pitchFamily="34" charset="0"/>
              <a:cs typeface="Segoe UI Light" panose="020B0502040204020203" pitchFamily="34" charset="0"/>
            </a:endParaRPr>
          </a:p>
          <a:p>
            <a:pPr algn="just"/>
            <a:r>
              <a:rPr lang="es-ES" sz="1700" dirty="0">
                <a:latin typeface="Segoe UI Light" panose="020B0502040204020203" pitchFamily="34" charset="0"/>
                <a:cs typeface="Segoe UI Light" panose="020B0502040204020203" pitchFamily="34" charset="0"/>
              </a:rPr>
              <a:t>Representación vectorial: </a:t>
            </a:r>
            <a:r>
              <a:rPr lang="es-ES" sz="1600" dirty="0">
                <a:latin typeface="Segoe UI Light" panose="020B0502040204020203" pitchFamily="34" charset="0"/>
                <a:cs typeface="Segoe UI Light" panose="020B0502040204020203" pitchFamily="34" charset="0"/>
              </a:rPr>
              <a:t>Utiliza elementos o entidades de tipo punto, línea o polígono para la representación geográfica. Este tipo de datos se denomina discreto debido a que cada uno de ellos es independiente del otro. Por ejemplo, un punto puede representar un pozo de inspección de alcantarillado, una línea un tramo de tubería o conducto, y un polígono el área de una subcuenca.</a:t>
            </a:r>
          </a:p>
          <a:p>
            <a:pPr algn="just"/>
            <a:endParaRPr lang="es-ES" sz="1700" dirty="0">
              <a:latin typeface="Segoe UI Light" panose="020B0502040204020203" pitchFamily="34" charset="0"/>
              <a:cs typeface="Segoe UI Light" panose="020B0502040204020203" pitchFamily="34" charset="0"/>
            </a:endParaRPr>
          </a:p>
          <a:p>
            <a:pPr algn="just"/>
            <a:endParaRPr lang="es-ES" sz="1700" dirty="0">
              <a:latin typeface="Segoe UI Light" panose="020B0502040204020203" pitchFamily="34" charset="0"/>
              <a:cs typeface="Segoe UI Light" panose="020B0502040204020203" pitchFamily="34" charset="0"/>
            </a:endParaRPr>
          </a:p>
          <a:p>
            <a:pPr algn="just"/>
            <a:r>
              <a:rPr lang="es-ES" sz="1700" dirty="0">
                <a:latin typeface="Segoe UI Light" panose="020B0502040204020203" pitchFamily="34" charset="0"/>
                <a:cs typeface="Segoe UI Light" panose="020B0502040204020203" pitchFamily="34" charset="0"/>
              </a:rPr>
              <a:t>Representación ráster: </a:t>
            </a:r>
            <a:r>
              <a:rPr lang="es-ES" sz="1600" dirty="0">
                <a:latin typeface="Segoe UI Light" panose="020B0502040204020203" pitchFamily="34" charset="0"/>
                <a:cs typeface="Segoe UI Light" panose="020B0502040204020203" pitchFamily="34" charset="0"/>
              </a:rPr>
              <a:t>Se basa en una unidad fundamental llamada celda o píxel, los cuales definen toda una capa de información. Este tipo de datos se denomina continuo debido a que los valores son agrupados en celdas. Un ejemplo son las imágenes satelitales a partir de las cuales se pueden interpretar el valor de elevación y  precipitación, temperatura, acidez en suelos, etc..</a:t>
            </a:r>
          </a:p>
        </p:txBody>
      </p:sp>
      <p:pic>
        <p:nvPicPr>
          <p:cNvPr id="5" name="4 Imagen" descr="vectorial.jpg"/>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rcRect/>
          <a:stretch>
            <a:fillRect/>
          </a:stretch>
        </p:blipFill>
        <p:spPr>
          <a:xfrm>
            <a:off x="6853242" y="889499"/>
            <a:ext cx="3500462" cy="2643206"/>
          </a:xfrm>
          <a:prstGeom prst="rect">
            <a:avLst/>
          </a:prstGeom>
        </p:spPr>
      </p:pic>
      <p:sp>
        <p:nvSpPr>
          <p:cNvPr id="7" name="6 Llamada rectangular redondeada"/>
          <p:cNvSpPr/>
          <p:nvPr/>
        </p:nvSpPr>
        <p:spPr>
          <a:xfrm>
            <a:off x="9067788" y="746623"/>
            <a:ext cx="928726" cy="285752"/>
          </a:xfrm>
          <a:prstGeom prst="wedgeRoundRectCallout">
            <a:avLst>
              <a:gd name="adj1" fmla="val -137390"/>
              <a:gd name="adj2" fmla="val 130054"/>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solidFill>
                  <a:schemeClr val="bg1"/>
                </a:solidFill>
                <a:latin typeface="Segoe UI Light" panose="020B0502040204020203" pitchFamily="34" charset="0"/>
                <a:cs typeface="Segoe UI Light" panose="020B0502040204020203" pitchFamily="34" charset="0"/>
              </a:rPr>
              <a:t>Nodo</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8" name="7 Llamada rectangular redondeada"/>
          <p:cNvSpPr/>
          <p:nvPr/>
        </p:nvSpPr>
        <p:spPr>
          <a:xfrm>
            <a:off x="6710366" y="1818193"/>
            <a:ext cx="928726" cy="285752"/>
          </a:xfrm>
          <a:prstGeom prst="wedgeRoundRectCallout">
            <a:avLst>
              <a:gd name="adj1" fmla="val 70331"/>
              <a:gd name="adj2" fmla="val 98835"/>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solidFill>
                  <a:schemeClr val="bg1"/>
                </a:solidFill>
                <a:latin typeface="Segoe UI Light" panose="020B0502040204020203" pitchFamily="34" charset="0"/>
                <a:cs typeface="Segoe UI Light" panose="020B0502040204020203" pitchFamily="34" charset="0"/>
              </a:rPr>
              <a:t>Línea</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0" name="9 Llamada rectangular redondeada"/>
          <p:cNvSpPr/>
          <p:nvPr/>
        </p:nvSpPr>
        <p:spPr>
          <a:xfrm>
            <a:off x="8639192" y="2604011"/>
            <a:ext cx="928726" cy="285752"/>
          </a:xfrm>
          <a:prstGeom prst="wedgeRoundRectCallout">
            <a:avLst>
              <a:gd name="adj1" fmla="val 45116"/>
              <a:gd name="adj2" fmla="val -381162"/>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solidFill>
                  <a:schemeClr val="bg1"/>
                </a:solidFill>
                <a:latin typeface="Segoe UI Light" panose="020B0502040204020203" pitchFamily="34" charset="0"/>
                <a:cs typeface="Segoe UI Light" panose="020B0502040204020203" pitchFamily="34" charset="0"/>
              </a:rPr>
              <a:t>Polígono</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6" name="5 CuadroTexto"/>
          <p:cNvSpPr txBox="1"/>
          <p:nvPr/>
        </p:nvSpPr>
        <p:spPr>
          <a:xfrm>
            <a:off x="6781804" y="3485910"/>
            <a:ext cx="3786214" cy="246221"/>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Representación Vectorial</a:t>
            </a:r>
            <a:endParaRPr lang="es-CO" sz="1000" dirty="0">
              <a:latin typeface="Segoe UI Light" panose="020B0502040204020203" pitchFamily="34" charset="0"/>
              <a:cs typeface="Segoe UI Light" panose="020B0502040204020203" pitchFamily="34" charset="0"/>
            </a:endParaRPr>
          </a:p>
        </p:txBody>
      </p:sp>
      <p:sp>
        <p:nvSpPr>
          <p:cNvPr id="15" name="Rectangle 10"/>
          <p:cNvSpPr>
            <a:spLocks noChangeArrowheads="1"/>
          </p:cNvSpPr>
          <p:nvPr/>
        </p:nvSpPr>
        <p:spPr bwMode="auto">
          <a:xfrm>
            <a:off x="9496448" y="1175251"/>
            <a:ext cx="142876" cy="142876"/>
          </a:xfrm>
          <a:prstGeom prst="rect">
            <a:avLst/>
          </a:prstGeom>
          <a:solidFill>
            <a:schemeClr val="bg1">
              <a:lumMod val="85000"/>
            </a:schemeClr>
          </a:solid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grpSp>
        <p:nvGrpSpPr>
          <p:cNvPr id="16" name="15 Grupo"/>
          <p:cNvGrpSpPr/>
          <p:nvPr/>
        </p:nvGrpSpPr>
        <p:grpSpPr>
          <a:xfrm>
            <a:off x="9710762" y="2961201"/>
            <a:ext cx="428628" cy="428628"/>
            <a:chOff x="7102475" y="5216525"/>
            <a:chExt cx="685800" cy="685800"/>
          </a:xfrm>
          <a:solidFill>
            <a:schemeClr val="bg1">
              <a:lumMod val="85000"/>
            </a:schemeClr>
          </a:solidFill>
        </p:grpSpPr>
        <p:sp>
          <p:nvSpPr>
            <p:cNvPr id="17" name="Rectangle 12"/>
            <p:cNvSpPr>
              <a:spLocks noChangeArrowheads="1"/>
            </p:cNvSpPr>
            <p:nvPr/>
          </p:nvSpPr>
          <p:spPr bwMode="auto">
            <a:xfrm>
              <a:off x="7559675" y="5216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18" name="Rectangle 13"/>
            <p:cNvSpPr>
              <a:spLocks noChangeArrowheads="1"/>
            </p:cNvSpPr>
            <p:nvPr/>
          </p:nvSpPr>
          <p:spPr bwMode="auto">
            <a:xfrm>
              <a:off x="7331075" y="5216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19" name="Rectangle 14"/>
            <p:cNvSpPr>
              <a:spLocks noChangeArrowheads="1"/>
            </p:cNvSpPr>
            <p:nvPr/>
          </p:nvSpPr>
          <p:spPr bwMode="auto">
            <a:xfrm>
              <a:off x="7102475" y="5216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0" name="Rectangle 15"/>
            <p:cNvSpPr>
              <a:spLocks noChangeArrowheads="1"/>
            </p:cNvSpPr>
            <p:nvPr/>
          </p:nvSpPr>
          <p:spPr bwMode="auto">
            <a:xfrm>
              <a:off x="7559675" y="54451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1" name="Rectangle 16"/>
            <p:cNvSpPr>
              <a:spLocks noChangeArrowheads="1"/>
            </p:cNvSpPr>
            <p:nvPr/>
          </p:nvSpPr>
          <p:spPr bwMode="auto">
            <a:xfrm>
              <a:off x="7331075" y="54451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2" name="Rectangle 17"/>
            <p:cNvSpPr>
              <a:spLocks noChangeArrowheads="1"/>
            </p:cNvSpPr>
            <p:nvPr/>
          </p:nvSpPr>
          <p:spPr bwMode="auto">
            <a:xfrm>
              <a:off x="7102475" y="54451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3" name="Rectangle 18"/>
            <p:cNvSpPr>
              <a:spLocks noChangeArrowheads="1"/>
            </p:cNvSpPr>
            <p:nvPr/>
          </p:nvSpPr>
          <p:spPr bwMode="auto">
            <a:xfrm>
              <a:off x="7559675" y="56737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4" name="Rectangle 19"/>
            <p:cNvSpPr>
              <a:spLocks noChangeArrowheads="1"/>
            </p:cNvSpPr>
            <p:nvPr/>
          </p:nvSpPr>
          <p:spPr bwMode="auto">
            <a:xfrm>
              <a:off x="7331075" y="56737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5" name="Rectangle 20"/>
            <p:cNvSpPr>
              <a:spLocks noChangeArrowheads="1"/>
            </p:cNvSpPr>
            <p:nvPr/>
          </p:nvSpPr>
          <p:spPr bwMode="auto">
            <a:xfrm>
              <a:off x="7102475" y="56737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grpSp>
      <p:grpSp>
        <p:nvGrpSpPr>
          <p:cNvPr id="26" name="25 Grupo"/>
          <p:cNvGrpSpPr/>
          <p:nvPr/>
        </p:nvGrpSpPr>
        <p:grpSpPr>
          <a:xfrm>
            <a:off x="6781804" y="2318259"/>
            <a:ext cx="785818" cy="157164"/>
            <a:chOff x="6873875" y="4073525"/>
            <a:chExt cx="1143000" cy="228600"/>
          </a:xfrm>
          <a:solidFill>
            <a:schemeClr val="bg1">
              <a:lumMod val="85000"/>
            </a:schemeClr>
          </a:solidFill>
        </p:grpSpPr>
        <p:sp>
          <p:nvSpPr>
            <p:cNvPr id="27" name="Rectangle 11"/>
            <p:cNvSpPr>
              <a:spLocks noChangeArrowheads="1"/>
            </p:cNvSpPr>
            <p:nvPr/>
          </p:nvSpPr>
          <p:spPr bwMode="auto">
            <a:xfrm>
              <a:off x="68738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8" name="Rectangle 21"/>
            <p:cNvSpPr>
              <a:spLocks noChangeArrowheads="1"/>
            </p:cNvSpPr>
            <p:nvPr/>
          </p:nvSpPr>
          <p:spPr bwMode="auto">
            <a:xfrm>
              <a:off x="75596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9" name="Rectangle 22"/>
            <p:cNvSpPr>
              <a:spLocks noChangeArrowheads="1"/>
            </p:cNvSpPr>
            <p:nvPr/>
          </p:nvSpPr>
          <p:spPr bwMode="auto">
            <a:xfrm>
              <a:off x="73310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30" name="Rectangle 23"/>
            <p:cNvSpPr>
              <a:spLocks noChangeArrowheads="1"/>
            </p:cNvSpPr>
            <p:nvPr/>
          </p:nvSpPr>
          <p:spPr bwMode="auto">
            <a:xfrm>
              <a:off x="71024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31" name="Rectangle 25"/>
            <p:cNvSpPr>
              <a:spLocks noChangeArrowheads="1"/>
            </p:cNvSpPr>
            <p:nvPr/>
          </p:nvSpPr>
          <p:spPr bwMode="auto">
            <a:xfrm>
              <a:off x="77882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grpSp>
      <p:sp>
        <p:nvSpPr>
          <p:cNvPr id="32" name="1 Título">
            <a:extLst>
              <a:ext uri="{FF2B5EF4-FFF2-40B4-BE49-F238E27FC236}">
                <a16:creationId xmlns:a16="http://schemas.microsoft.com/office/drawing/2014/main" id="{E1E19088-8103-4132-830D-923AA841A4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Tipos de datos - codificación</a:t>
            </a:r>
            <a:endParaRPr lang="es-CO" sz="800" dirty="0">
              <a:latin typeface="Segoe UI Light" panose="020B0502040204020203" pitchFamily="34" charset="0"/>
              <a:cs typeface="Segoe UI Light" panose="020B0502040204020203" pitchFamily="34" charset="0"/>
            </a:endParaRPr>
          </a:p>
        </p:txBody>
      </p:sp>
      <p:pic>
        <p:nvPicPr>
          <p:cNvPr id="33" name="Imagen 32">
            <a:extLst>
              <a:ext uri="{FF2B5EF4-FFF2-40B4-BE49-F238E27FC236}">
                <a16:creationId xmlns:a16="http://schemas.microsoft.com/office/drawing/2014/main" id="{E24819EE-1389-43F3-93E2-F3DFDE4DE5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407368" y="467147"/>
            <a:ext cx="11449271" cy="3570208"/>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Tipos de datos  - registros y atributos</a:t>
            </a:r>
            <a:endParaRPr lang="es-CO" dirty="0">
              <a:latin typeface="Segoe UI Light" panose="020B0502040204020203" pitchFamily="34" charset="0"/>
              <a:cs typeface="Segoe UI Light" panose="020B0502040204020203" pitchFamily="34" charset="0"/>
            </a:endParaRP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Los datos asociados a un elemento geográfico contenidos en los registros de atributos pueden ser:</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Geométricos: Tipo de elemento vectorial: Punto, Punto 3D, Línea, Línea 3D, Polígono, Polígono 3D.</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Numéricos: tipo Binario o </a:t>
            </a:r>
            <a:r>
              <a:rPr lang="es-ES" sz="1600" dirty="0" err="1">
                <a:latin typeface="Segoe UI Light" panose="020B0502040204020203" pitchFamily="34" charset="0"/>
                <a:cs typeface="Segoe UI Light" panose="020B0502040204020203" pitchFamily="34" charset="0"/>
              </a:rPr>
              <a:t>boolean</a:t>
            </a:r>
            <a:r>
              <a:rPr lang="es-ES" sz="1600" dirty="0">
                <a:latin typeface="Segoe UI Light" panose="020B0502040204020203" pitchFamily="34" charset="0"/>
                <a:cs typeface="Segoe UI Light" panose="020B0502040204020203" pitchFamily="34" charset="0"/>
              </a:rPr>
              <a:t> (1 – 0), tipo fecha o date (</a:t>
            </a:r>
            <a:r>
              <a:rPr lang="es-ES" sz="1600" dirty="0" err="1">
                <a:latin typeface="Segoe UI Light" panose="020B0502040204020203" pitchFamily="34" charset="0"/>
                <a:cs typeface="Segoe UI Light" panose="020B0502040204020203" pitchFamily="34" charset="0"/>
              </a:rPr>
              <a:t>Ej</a:t>
            </a:r>
            <a:r>
              <a:rPr lang="es-ES" sz="1600" dirty="0">
                <a:latin typeface="Segoe UI Light" panose="020B0502040204020203" pitchFamily="34" charset="0"/>
                <a:cs typeface="Segoe UI Light" panose="020B0502040204020203" pitchFamily="34" charset="0"/>
              </a:rPr>
              <a:t>: 2010/06/01), enteros o </a:t>
            </a:r>
            <a:r>
              <a:rPr lang="es-ES" sz="1600" dirty="0" err="1">
                <a:latin typeface="Segoe UI Light" panose="020B0502040204020203" pitchFamily="34" charset="0"/>
                <a:cs typeface="Segoe UI Light" panose="020B0502040204020203" pitchFamily="34" charset="0"/>
              </a:rPr>
              <a:t>integer</a:t>
            </a:r>
            <a:r>
              <a:rPr lang="es-ES" sz="1600" dirty="0">
                <a:latin typeface="Segoe UI Light" panose="020B0502040204020203" pitchFamily="34" charset="0"/>
                <a:cs typeface="Segoe UI Light" panose="020B0502040204020203" pitchFamily="34" charset="0"/>
              </a:rPr>
              <a:t> (Ej:100) y reales simple o </a:t>
            </a:r>
            <a:r>
              <a:rPr lang="es-ES" sz="1600" dirty="0" err="1">
                <a:latin typeface="Segoe UI Light" panose="020B0502040204020203" pitchFamily="34" charset="0"/>
                <a:cs typeface="Segoe UI Light" panose="020B0502040204020203" pitchFamily="34" charset="0"/>
              </a:rPr>
              <a:t>double</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Ej</a:t>
            </a:r>
            <a:r>
              <a:rPr lang="es-ES" sz="1600" dirty="0">
                <a:latin typeface="Segoe UI Light" panose="020B0502040204020203" pitchFamily="34" charset="0"/>
                <a:cs typeface="Segoe UI Light" panose="020B0502040204020203" pitchFamily="34" charset="0"/>
              </a:rPr>
              <a:t>: 100 – 23.49). Son identificables fácilmente en la tabla de atributos debido a que el valor almacenado en el campo se alinea a la derecha. OID o </a:t>
            </a:r>
            <a:r>
              <a:rPr lang="es-ES" sz="1600" dirty="0" err="1">
                <a:latin typeface="Segoe UI Light" panose="020B0502040204020203" pitchFamily="34" charset="0"/>
                <a:cs typeface="Segoe UI Light" panose="020B0502040204020203" pitchFamily="34" charset="0"/>
              </a:rPr>
              <a:t>ObjectID</a:t>
            </a:r>
            <a:r>
              <a:rPr lang="es-ES" sz="1600" dirty="0">
                <a:latin typeface="Segoe UI Light" panose="020B0502040204020203" pitchFamily="34" charset="0"/>
                <a:cs typeface="Segoe UI Light" panose="020B0502040204020203" pitchFamily="34" charset="0"/>
              </a:rPr>
              <a:t> es un campo de sistema que se indexa de 0 a n en archivos de formas </a:t>
            </a:r>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y de 1 a n en GDB o bases de datos geográficas de ArcGIS.</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Texto (</a:t>
            </a:r>
            <a:r>
              <a:rPr lang="es-ES" sz="1600" dirty="0" err="1">
                <a:latin typeface="Segoe UI Light" panose="020B0502040204020203" pitchFamily="34" charset="0"/>
                <a:cs typeface="Segoe UI Light" panose="020B0502040204020203" pitchFamily="34" charset="0"/>
              </a:rPr>
              <a:t>string</a:t>
            </a:r>
            <a:r>
              <a:rPr lang="es-ES" sz="1600" dirty="0">
                <a:latin typeface="Segoe UI Light" panose="020B0502040204020203" pitchFamily="34" charset="0"/>
                <a:cs typeface="Segoe UI Light" panose="020B0502040204020203" pitchFamily="34" charset="0"/>
              </a:rPr>
              <a:t>): cadenas de caracteres usados para descripciones nominales o de cualidades de un elemento dentro de un registro.</a:t>
            </a:r>
          </a:p>
          <a:p>
            <a:pPr algn="just">
              <a:buFontTx/>
              <a:buChar char="-"/>
            </a:pPr>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Objetos: archivos adjuntos, imágenes, hipervínculos, etc. </a:t>
            </a:r>
          </a:p>
        </p:txBody>
      </p:sp>
      <p:grpSp>
        <p:nvGrpSpPr>
          <p:cNvPr id="2" name="Group 1">
            <a:extLst>
              <a:ext uri="{FF2B5EF4-FFF2-40B4-BE49-F238E27FC236}">
                <a16:creationId xmlns:a16="http://schemas.microsoft.com/office/drawing/2014/main" id="{FE7A5320-101F-8861-9D1A-B31A4FFAD151}"/>
              </a:ext>
            </a:extLst>
          </p:cNvPr>
          <p:cNvGrpSpPr/>
          <p:nvPr/>
        </p:nvGrpSpPr>
        <p:grpSpPr>
          <a:xfrm>
            <a:off x="896647" y="4153069"/>
            <a:ext cx="9268488" cy="2547942"/>
            <a:chOff x="896647" y="4153069"/>
            <a:chExt cx="9268488" cy="2547942"/>
          </a:xfrm>
        </p:grpSpPr>
        <p:pic>
          <p:nvPicPr>
            <p:cNvPr id="1027"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2135560" y="4653136"/>
              <a:ext cx="8029575" cy="2047875"/>
            </a:xfrm>
            <a:prstGeom prst="rect">
              <a:avLst/>
            </a:prstGeom>
            <a:noFill/>
            <a:ln w="9525">
              <a:noFill/>
              <a:miter lim="800000"/>
              <a:headEnd/>
              <a:tailEnd/>
            </a:ln>
          </p:spPr>
        </p:pic>
        <p:sp>
          <p:nvSpPr>
            <p:cNvPr id="17" name="16 Llamada rectangular redondeada"/>
            <p:cNvSpPr/>
            <p:nvPr/>
          </p:nvSpPr>
          <p:spPr>
            <a:xfrm>
              <a:off x="5387408" y="4163193"/>
              <a:ext cx="928726" cy="285752"/>
            </a:xfrm>
            <a:prstGeom prst="wedgeRoundRectCallout">
              <a:avLst>
                <a:gd name="adj1" fmla="val -49693"/>
                <a:gd name="adj2" fmla="val 327515"/>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Fecha</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18" name="17 Llamada rectangular redondeada"/>
            <p:cNvSpPr/>
            <p:nvPr/>
          </p:nvSpPr>
          <p:spPr>
            <a:xfrm>
              <a:off x="896647" y="4153069"/>
              <a:ext cx="1692870" cy="357190"/>
            </a:xfrm>
            <a:prstGeom prst="wedgeRoundRectCallout">
              <a:avLst>
                <a:gd name="adj1" fmla="val 46194"/>
                <a:gd name="adj2" fmla="val 245789"/>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Numérico entero</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19" name="18 Llamada rectangular redondeada"/>
            <p:cNvSpPr/>
            <p:nvPr/>
          </p:nvSpPr>
          <p:spPr>
            <a:xfrm>
              <a:off x="4311354" y="4159227"/>
              <a:ext cx="928726" cy="285752"/>
            </a:xfrm>
            <a:prstGeom prst="wedgeRoundRectCallout">
              <a:avLst>
                <a:gd name="adj1" fmla="val -35331"/>
                <a:gd name="adj2" fmla="val 379808"/>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Texto</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20" name="19 Llamada rectangular redondeada"/>
            <p:cNvSpPr/>
            <p:nvPr/>
          </p:nvSpPr>
          <p:spPr>
            <a:xfrm>
              <a:off x="6770483" y="4158343"/>
              <a:ext cx="928726" cy="285752"/>
            </a:xfrm>
            <a:prstGeom prst="wedgeRoundRectCallout">
              <a:avLst>
                <a:gd name="adj1" fmla="val -116887"/>
                <a:gd name="adj2" fmla="val 322015"/>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Binario</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21" name="20 Llamada rectangular redondeada"/>
            <p:cNvSpPr/>
            <p:nvPr/>
          </p:nvSpPr>
          <p:spPr>
            <a:xfrm>
              <a:off x="8279227" y="4153069"/>
              <a:ext cx="928726" cy="285752"/>
            </a:xfrm>
            <a:prstGeom prst="wedgeRoundRectCallout">
              <a:avLst>
                <a:gd name="adj1" fmla="val -73753"/>
                <a:gd name="adj2" fmla="val 352491"/>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Objetos</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13" name="18 Llamada rectangular redondeada">
              <a:extLst>
                <a:ext uri="{FF2B5EF4-FFF2-40B4-BE49-F238E27FC236}">
                  <a16:creationId xmlns:a16="http://schemas.microsoft.com/office/drawing/2014/main" id="{9DBC671F-F695-47B9-B8EB-6D171D717744}"/>
                </a:ext>
              </a:extLst>
            </p:cNvPr>
            <p:cNvSpPr/>
            <p:nvPr/>
          </p:nvSpPr>
          <p:spPr>
            <a:xfrm>
              <a:off x="2851020" y="4181954"/>
              <a:ext cx="1249131" cy="285752"/>
            </a:xfrm>
            <a:prstGeom prst="wedgeRoundRectCallout">
              <a:avLst>
                <a:gd name="adj1" fmla="val -35331"/>
                <a:gd name="adj2" fmla="val 379808"/>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Geométrico</a:t>
              </a:r>
              <a:endParaRPr lang="es-CO" sz="1400" dirty="0">
                <a:solidFill>
                  <a:schemeClr val="bg1"/>
                </a:solidFill>
                <a:latin typeface="Segoe UI Light" panose="020B0502040204020203" pitchFamily="34" charset="0"/>
                <a:cs typeface="Segoe UI Light" panose="020B0502040204020203" pitchFamily="34" charset="0"/>
              </a:endParaRPr>
            </a:p>
          </p:txBody>
        </p:sp>
      </p:grpSp>
      <p:pic>
        <p:nvPicPr>
          <p:cNvPr id="14" name="Imagen 13">
            <a:extLst>
              <a:ext uri="{FF2B5EF4-FFF2-40B4-BE49-F238E27FC236}">
                <a16:creationId xmlns:a16="http://schemas.microsoft.com/office/drawing/2014/main" id="{4A10B725-14EA-48FD-8C8B-813D06A8E2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71650A5-EB98-4414-8CB5-00924D19836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Tipos de datos - codificación</a:t>
            </a:r>
            <a:endParaRPr lang="es-CO" sz="800" dirty="0">
              <a:latin typeface="Segoe UI Light" panose="020B0502040204020203" pitchFamily="34"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008443" y="3244334"/>
            <a:ext cx="6175114"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para almacenamiento geográfico</a:t>
            </a: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581979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816581" y="908720"/>
            <a:ext cx="5279419" cy="4647426"/>
          </a:xfrm>
          <a:prstGeom prst="rect">
            <a:avLst/>
          </a:prstGeom>
          <a:noFill/>
        </p:spPr>
        <p:txBody>
          <a:bodyPr wrap="square" rtlCol="0">
            <a:spAutoFit/>
          </a:bodyPr>
          <a:lstStyle/>
          <a:p>
            <a:pPr algn="just"/>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a:t>
            </a:r>
            <a:r>
              <a:rPr lang="es-ES" sz="1600" dirty="0">
                <a:latin typeface="Segoe UI Light" panose="020B0502040204020203" pitchFamily="34" charset="0"/>
                <a:cs typeface="Segoe UI Light" panose="020B0502040204020203" pitchFamily="34" charset="0"/>
              </a:rPr>
              <a:t>Archivo de formas nativo desarrollado por </a:t>
            </a:r>
            <a:r>
              <a:rPr lang="es-ES" sz="1600" dirty="0" err="1">
                <a:latin typeface="Segoe UI Light" panose="020B0502040204020203" pitchFamily="34" charset="0"/>
                <a:cs typeface="Segoe UI Light" panose="020B0502040204020203" pitchFamily="34" charset="0"/>
              </a:rPr>
              <a:t>Esri</a:t>
            </a:r>
            <a:r>
              <a:rPr lang="es-ES" sz="1600" dirty="0">
                <a:latin typeface="Segoe UI Light" panose="020B0502040204020203" pitchFamily="34" charset="0"/>
                <a:cs typeface="Segoe UI Light" panose="020B0502040204020203" pitchFamily="34" charset="0"/>
              </a:rPr>
              <a:t> que es utilizado por herramientas comerciales y de dominio público. Es el formato estándar para intercambio de información geográfica entre las diferentes plataformas. Cada cobertura o capa de geográfica requiere de un sistema de proyección de coordenadas, no posee reglas topológicas directas y el formato de base de datos para almacenar atributos es </a:t>
            </a:r>
            <a:r>
              <a:rPr lang="es-ES" sz="1600" dirty="0" err="1">
                <a:latin typeface="Segoe UI Light" panose="020B0502040204020203" pitchFamily="34" charset="0"/>
                <a:cs typeface="Segoe UI Light" panose="020B0502040204020203" pitchFamily="34" charset="0"/>
              </a:rPr>
              <a:t>dBase</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dbf</a:t>
            </a:r>
            <a:r>
              <a:rPr lang="es-ES" sz="1600"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endParaRPr lang="es-ES" dirty="0">
              <a:latin typeface="Segoe UI Light" panose="020B0502040204020203" pitchFamily="34" charset="0"/>
              <a:cs typeface="Segoe UI Light" panose="020B0502040204020203" pitchFamily="34" charset="0"/>
            </a:endParaRPr>
          </a:p>
          <a:p>
            <a:pPr algn="just"/>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a:t>
            </a:r>
            <a:r>
              <a:rPr lang="es-ES" sz="1600" dirty="0">
                <a:latin typeface="Segoe UI Light" panose="020B0502040204020203" pitchFamily="34" charset="0"/>
                <a:cs typeface="Segoe UI Light" panose="020B0502040204020203" pitchFamily="34" charset="0"/>
              </a:rPr>
              <a:t>Base de datos geográfica que integra para cada conjunto de datos o </a:t>
            </a:r>
            <a:r>
              <a:rPr lang="es-ES" sz="1600" dirty="0" err="1">
                <a:latin typeface="Segoe UI Light" panose="020B0502040204020203" pitchFamily="34" charset="0"/>
                <a:cs typeface="Segoe UI Light" panose="020B0502040204020203" pitchFamily="34" charset="0"/>
              </a:rPr>
              <a:t>Dataset</a:t>
            </a:r>
            <a:r>
              <a:rPr lang="es-ES" sz="1600" dirty="0">
                <a:latin typeface="Segoe UI Light" panose="020B0502040204020203" pitchFamily="34" charset="0"/>
                <a:cs typeface="Segoe UI Light" panose="020B0502040204020203" pitchFamily="34" charset="0"/>
              </a:rPr>
              <a:t>, un único sistema de proyección de coordenadas contiene reglas topológicas definidas, dominios y permite almacenar grandes volúmenes de información de forma eficiente y ágil que pueden ser editados simultáneamente por varios usuarios. Existen </a:t>
            </a:r>
            <a:r>
              <a:rPr lang="es-ES" sz="1600" dirty="0" err="1">
                <a:latin typeface="Segoe UI Light" panose="020B0502040204020203" pitchFamily="34" charset="0"/>
                <a:cs typeface="Segoe UI Light" panose="020B0502040204020203" pitchFamily="34" charset="0"/>
              </a:rPr>
              <a:t>Geodatabases</a:t>
            </a:r>
            <a:r>
              <a:rPr lang="es-ES" sz="1600" dirty="0">
                <a:latin typeface="Segoe UI Light" panose="020B0502040204020203" pitchFamily="34" charset="0"/>
                <a:cs typeface="Segoe UI Light" panose="020B0502040204020203" pitchFamily="34" charset="0"/>
              </a:rPr>
              <a:t> personales (.</a:t>
            </a:r>
            <a:r>
              <a:rPr lang="es-ES" sz="1600" dirty="0" err="1">
                <a:latin typeface="Segoe UI Light" panose="020B0502040204020203" pitchFamily="34" charset="0"/>
                <a:cs typeface="Segoe UI Light" panose="020B0502040204020203" pitchFamily="34" charset="0"/>
              </a:rPr>
              <a:t>mdb</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PostgreSQL</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postgis</a:t>
            </a:r>
            <a:r>
              <a:rPr lang="es-ES" sz="1600" dirty="0">
                <a:latin typeface="Segoe UI Light" panose="020B0502040204020203" pitchFamily="34" charset="0"/>
                <a:cs typeface="Segoe UI Light" panose="020B0502040204020203" pitchFamily="34" charset="0"/>
              </a:rPr>
              <a:t>) y corporativas (</a:t>
            </a:r>
            <a:r>
              <a:rPr lang="es-ES" sz="1600" dirty="0" err="1">
                <a:latin typeface="Segoe UI Light" panose="020B0502040204020203" pitchFamily="34" charset="0"/>
                <a:cs typeface="Segoe UI Light" panose="020B0502040204020203" pitchFamily="34" charset="0"/>
              </a:rPr>
              <a:t>gdb</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oracle</a:t>
            </a:r>
            <a:r>
              <a:rPr lang="es-ES" sz="1600" dirty="0">
                <a:latin typeface="Segoe UI Light" panose="020B0502040204020203" pitchFamily="34" charset="0"/>
                <a:cs typeface="Segoe UI Light" panose="020B0502040204020203" pitchFamily="34" charset="0"/>
              </a:rPr>
              <a:t>).</a:t>
            </a:r>
          </a:p>
        </p:txBody>
      </p:sp>
      <p:sp>
        <p:nvSpPr>
          <p:cNvPr id="32" name="31 CuadroTexto"/>
          <p:cNvSpPr txBox="1"/>
          <p:nvPr/>
        </p:nvSpPr>
        <p:spPr>
          <a:xfrm>
            <a:off x="6954427" y="1064355"/>
            <a:ext cx="4383265" cy="1815882"/>
          </a:xfrm>
          <a:prstGeom prst="rect">
            <a:avLst/>
          </a:prstGeom>
          <a:noFill/>
        </p:spPr>
        <p:txBody>
          <a:bodyPr wrap="square" rtlCol="0">
            <a:spAutoFit/>
          </a:bodyPr>
          <a:lstStyle/>
          <a:p>
            <a:pPr algn="just"/>
            <a:r>
              <a:rPr lang="es-ES" sz="1600" dirty="0">
                <a:latin typeface="Segoe UI Light" panose="020B0502040204020203" pitchFamily="34" charset="0"/>
                <a:cs typeface="Segoe UI Light" panose="020B0502040204020203" pitchFamily="34" charset="0"/>
              </a:rPr>
              <a:t>Un archivo de formas </a:t>
            </a:r>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se compone de 4 archivos: </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sz="1600" dirty="0">
                <a:latin typeface="Segoe UI Light" panose="020B0502040204020203" pitchFamily="34" charset="0"/>
                <a:cs typeface="Segoe UI Light" panose="020B0502040204020203" pitchFamily="34" charset="0"/>
              </a:rPr>
              <a:t>.</a:t>
            </a:r>
            <a:r>
              <a:rPr lang="es-ES" sz="1600" dirty="0" err="1">
                <a:latin typeface="Segoe UI Light" panose="020B0502040204020203" pitchFamily="34" charset="0"/>
                <a:cs typeface="Segoe UI Light" panose="020B0502040204020203" pitchFamily="34" charset="0"/>
              </a:rPr>
              <a:t>dbf</a:t>
            </a:r>
            <a:r>
              <a:rPr lang="es-ES" sz="1600" dirty="0">
                <a:latin typeface="Segoe UI Light" panose="020B0502040204020203" pitchFamily="34" charset="0"/>
                <a:cs typeface="Segoe UI Light" panose="020B0502040204020203" pitchFamily="34" charset="0"/>
              </a:rPr>
              <a:t>: Base o tabla de datos de atributos</a:t>
            </a:r>
          </a:p>
          <a:p>
            <a:pPr marL="285750" indent="-285750" algn="just">
              <a:buFont typeface="Wingdings" pitchFamily="2" charset="2"/>
              <a:buChar char="ü"/>
            </a:pPr>
            <a:r>
              <a:rPr lang="es-ES" sz="1600" dirty="0">
                <a:latin typeface="Segoe UI Light" panose="020B0502040204020203" pitchFamily="34" charset="0"/>
                <a:cs typeface="Segoe UI Light" panose="020B0502040204020203" pitchFamily="34" charset="0"/>
              </a:rPr>
              <a:t>.</a:t>
            </a:r>
            <a:r>
              <a:rPr lang="es-ES" sz="1600" dirty="0" err="1">
                <a:latin typeface="Segoe UI Light" panose="020B0502040204020203" pitchFamily="34" charset="0"/>
                <a:cs typeface="Segoe UI Light" panose="020B0502040204020203" pitchFamily="34" charset="0"/>
              </a:rPr>
              <a:t>prj</a:t>
            </a:r>
            <a:r>
              <a:rPr lang="es-ES" sz="1600" dirty="0">
                <a:latin typeface="Segoe UI Light" panose="020B0502040204020203" pitchFamily="34" charset="0"/>
                <a:cs typeface="Segoe UI Light" panose="020B0502040204020203" pitchFamily="34" charset="0"/>
              </a:rPr>
              <a:t>: Atributos de proyección geográfica</a:t>
            </a:r>
          </a:p>
          <a:p>
            <a:pPr marL="285750" indent="-285750" algn="just">
              <a:buFont typeface="Wingdings" pitchFamily="2" charset="2"/>
              <a:buChar char="ü"/>
            </a:pPr>
            <a:r>
              <a:rPr lang="es-ES" sz="1600" dirty="0">
                <a:latin typeface="Segoe UI Light" panose="020B0502040204020203" pitchFamily="34" charset="0"/>
                <a:cs typeface="Segoe UI Light" panose="020B0502040204020203" pitchFamily="34" charset="0"/>
              </a:rPr>
              <a:t>.</a:t>
            </a:r>
            <a:r>
              <a:rPr lang="es-ES" sz="1600" dirty="0" err="1">
                <a:latin typeface="Segoe UI Light" panose="020B0502040204020203" pitchFamily="34" charset="0"/>
                <a:cs typeface="Segoe UI Light" panose="020B0502040204020203" pitchFamily="34" charset="0"/>
              </a:rPr>
              <a:t>shp</a:t>
            </a:r>
            <a:r>
              <a:rPr lang="es-ES" sz="1600" dirty="0">
                <a:latin typeface="Segoe UI Light" panose="020B0502040204020203" pitchFamily="34" charset="0"/>
                <a:cs typeface="Segoe UI Light" panose="020B0502040204020203" pitchFamily="34" charset="0"/>
              </a:rPr>
              <a:t>: Archivo de vectores</a:t>
            </a:r>
          </a:p>
          <a:p>
            <a:pPr marL="285750" indent="-285750" algn="just">
              <a:buFont typeface="Wingdings" pitchFamily="2" charset="2"/>
              <a:buChar char="ü"/>
            </a:pPr>
            <a:r>
              <a:rPr lang="es-ES" sz="1600" dirty="0">
                <a:latin typeface="Segoe UI Light" panose="020B0502040204020203" pitchFamily="34" charset="0"/>
                <a:cs typeface="Segoe UI Light" panose="020B0502040204020203" pitchFamily="34" charset="0"/>
              </a:rPr>
              <a:t>.</a:t>
            </a:r>
            <a:r>
              <a:rPr lang="es-ES" sz="1600" dirty="0" err="1">
                <a:latin typeface="Segoe UI Light" panose="020B0502040204020203" pitchFamily="34" charset="0"/>
                <a:cs typeface="Segoe UI Light" panose="020B0502040204020203" pitchFamily="34" charset="0"/>
              </a:rPr>
              <a:t>shx</a:t>
            </a:r>
            <a:r>
              <a:rPr lang="es-ES" sz="1600" dirty="0">
                <a:latin typeface="Segoe UI Light" panose="020B0502040204020203" pitchFamily="34" charset="0"/>
                <a:cs typeface="Segoe UI Light" panose="020B0502040204020203" pitchFamily="34" charset="0"/>
              </a:rPr>
              <a:t>: Archivo de índices</a:t>
            </a:r>
          </a:p>
        </p:txBody>
      </p:sp>
      <p:sp>
        <p:nvSpPr>
          <p:cNvPr id="4" name="3 Cheurón"/>
          <p:cNvSpPr/>
          <p:nvPr/>
        </p:nvSpPr>
        <p:spPr>
          <a:xfrm>
            <a:off x="6456040" y="936021"/>
            <a:ext cx="288032" cy="216024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Segoe UI Light" panose="020B0502040204020203" pitchFamily="34" charset="0"/>
              <a:cs typeface="Segoe UI Light" panose="020B0502040204020203" pitchFamily="34" charset="0"/>
            </a:endParaRPr>
          </a:p>
        </p:txBody>
      </p:sp>
      <p:sp>
        <p:nvSpPr>
          <p:cNvPr id="34" name="33 Rectángulo redondeado"/>
          <p:cNvSpPr/>
          <p:nvPr/>
        </p:nvSpPr>
        <p:spPr>
          <a:xfrm>
            <a:off x="8216731" y="5490205"/>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Edición multiusuario</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35" name="34 Rectángulo redondeado"/>
          <p:cNvSpPr/>
          <p:nvPr/>
        </p:nvSpPr>
        <p:spPr>
          <a:xfrm>
            <a:off x="8212358" y="4600659"/>
            <a:ext cx="1484042" cy="406591"/>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GEODATABASE</a:t>
            </a:r>
          </a:p>
        </p:txBody>
      </p:sp>
      <p:cxnSp>
        <p:nvCxnSpPr>
          <p:cNvPr id="38" name="37 Conector recto"/>
          <p:cNvCxnSpPr>
            <a:cxnSpLocks/>
            <a:stCxn id="35" idx="2"/>
            <a:endCxn id="34" idx="0"/>
          </p:cNvCxnSpPr>
          <p:nvPr/>
        </p:nvCxnSpPr>
        <p:spPr>
          <a:xfrm>
            <a:off x="8954379" y="5007250"/>
            <a:ext cx="2953" cy="482955"/>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44 Rectángulo redondeado"/>
          <p:cNvSpPr/>
          <p:nvPr/>
        </p:nvSpPr>
        <p:spPr>
          <a:xfrm>
            <a:off x="6843175" y="3965477"/>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Almacenamiento vectorial y </a:t>
            </a:r>
            <a:r>
              <a:rPr lang="es-ES" sz="1100" dirty="0" err="1">
                <a:solidFill>
                  <a:schemeClr val="bg1"/>
                </a:solidFill>
                <a:latin typeface="Segoe UI Light" panose="020B0502040204020203" pitchFamily="34" charset="0"/>
                <a:cs typeface="Segoe UI Light" panose="020B0502040204020203" pitchFamily="34" charset="0"/>
              </a:rPr>
              <a:t>raster</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46" name="45 Rectángulo redondeado"/>
          <p:cNvSpPr/>
          <p:nvPr/>
        </p:nvSpPr>
        <p:spPr>
          <a:xfrm>
            <a:off x="8215198" y="3524117"/>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Dominios compartidos</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47" name="46 Rectángulo redondeado"/>
          <p:cNvSpPr/>
          <p:nvPr/>
        </p:nvSpPr>
        <p:spPr>
          <a:xfrm>
            <a:off x="9629364" y="3924362"/>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Reglas topológicas</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48" name="47 Rectángulo redondeado"/>
          <p:cNvSpPr/>
          <p:nvPr/>
        </p:nvSpPr>
        <p:spPr>
          <a:xfrm>
            <a:off x="9637315" y="5032706"/>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Localización única</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49" name="48 Rectángulo redondeado"/>
          <p:cNvSpPr/>
          <p:nvPr/>
        </p:nvSpPr>
        <p:spPr>
          <a:xfrm>
            <a:off x="6816081" y="5025307"/>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Almacenamiento escalable</a:t>
            </a:r>
            <a:endParaRPr lang="es-CO" sz="1100" dirty="0">
              <a:solidFill>
                <a:schemeClr val="bg1"/>
              </a:solidFill>
              <a:latin typeface="Segoe UI Light" panose="020B0502040204020203" pitchFamily="34" charset="0"/>
              <a:cs typeface="Segoe UI Light" panose="020B0502040204020203" pitchFamily="34" charset="0"/>
            </a:endParaRPr>
          </a:p>
        </p:txBody>
      </p:sp>
      <p:cxnSp>
        <p:nvCxnSpPr>
          <p:cNvPr id="52" name="51 Conector recto"/>
          <p:cNvCxnSpPr>
            <a:cxnSpLocks/>
            <a:stCxn id="35" idx="0"/>
            <a:endCxn id="46" idx="2"/>
          </p:cNvCxnSpPr>
          <p:nvPr/>
        </p:nvCxnSpPr>
        <p:spPr>
          <a:xfrm flipV="1">
            <a:off x="8954379" y="3920161"/>
            <a:ext cx="1420" cy="680498"/>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58 Conector recto"/>
          <p:cNvCxnSpPr>
            <a:cxnSpLocks/>
            <a:stCxn id="35" idx="3"/>
            <a:endCxn id="47" idx="2"/>
          </p:cNvCxnSpPr>
          <p:nvPr/>
        </p:nvCxnSpPr>
        <p:spPr>
          <a:xfrm flipV="1">
            <a:off x="9696400" y="4320406"/>
            <a:ext cx="673565" cy="483549"/>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35" idx="3"/>
            <a:endCxn id="48" idx="0"/>
          </p:cNvCxnSpPr>
          <p:nvPr/>
        </p:nvCxnSpPr>
        <p:spPr>
          <a:xfrm>
            <a:off x="9696400" y="4803955"/>
            <a:ext cx="681516" cy="228751"/>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71 Conector recto"/>
          <p:cNvCxnSpPr>
            <a:cxnSpLocks/>
            <a:stCxn id="35" idx="1"/>
            <a:endCxn id="49" idx="0"/>
          </p:cNvCxnSpPr>
          <p:nvPr/>
        </p:nvCxnSpPr>
        <p:spPr>
          <a:xfrm flipH="1">
            <a:off x="7556682" y="4803955"/>
            <a:ext cx="655676" cy="221352"/>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74 Conector recto"/>
          <p:cNvCxnSpPr>
            <a:cxnSpLocks/>
            <a:stCxn id="35" idx="1"/>
            <a:endCxn id="45" idx="2"/>
          </p:cNvCxnSpPr>
          <p:nvPr/>
        </p:nvCxnSpPr>
        <p:spPr>
          <a:xfrm flipH="1" flipV="1">
            <a:off x="7583776" y="4361521"/>
            <a:ext cx="628582" cy="442434"/>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7" name="76 CuadroTexto"/>
          <p:cNvSpPr txBox="1"/>
          <p:nvPr/>
        </p:nvSpPr>
        <p:spPr>
          <a:xfrm>
            <a:off x="7248128" y="3240277"/>
            <a:ext cx="3384376" cy="307777"/>
          </a:xfrm>
          <a:prstGeom prst="rect">
            <a:avLst/>
          </a:prstGeom>
          <a:noFill/>
        </p:spPr>
        <p:txBody>
          <a:bodyPr wrap="square" rtlCol="0">
            <a:spAutoFit/>
          </a:bodyPr>
          <a:lstStyle/>
          <a:p>
            <a:pPr algn="ctr"/>
            <a:r>
              <a:rPr lang="es-ES" sz="1400" dirty="0">
                <a:latin typeface="Segoe UI Light" panose="020B0502040204020203" pitchFamily="34" charset="0"/>
                <a:cs typeface="Segoe UI Light" panose="020B0502040204020203" pitchFamily="34" charset="0"/>
              </a:rPr>
              <a:t>Beneficios al usar una </a:t>
            </a:r>
            <a:r>
              <a:rPr lang="es-ES" sz="1400" dirty="0" err="1">
                <a:latin typeface="Segoe UI Light" panose="020B0502040204020203" pitchFamily="34" charset="0"/>
                <a:cs typeface="Segoe UI Light" panose="020B0502040204020203" pitchFamily="34" charset="0"/>
              </a:rPr>
              <a:t>Geodatabase</a:t>
            </a:r>
            <a:endParaRPr lang="es-CO" sz="1400" dirty="0">
              <a:latin typeface="Segoe UI Light" panose="020B0502040204020203" pitchFamily="34" charset="0"/>
              <a:cs typeface="Segoe UI Light" panose="020B0502040204020203" pitchFamily="34" charset="0"/>
            </a:endParaRPr>
          </a:p>
        </p:txBody>
      </p:sp>
      <p:sp>
        <p:nvSpPr>
          <p:cNvPr id="21" name="1 Título">
            <a:extLst>
              <a:ext uri="{FF2B5EF4-FFF2-40B4-BE49-F238E27FC236}">
                <a16:creationId xmlns:a16="http://schemas.microsoft.com/office/drawing/2014/main" id="{020E752E-DD81-4EE9-A993-D68AA5C8A1E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Formatos para almacenamiento geográfico</a:t>
            </a:r>
            <a:endParaRPr lang="es-CO" sz="800" dirty="0">
              <a:latin typeface="Segoe UI Light" panose="020B0502040204020203" pitchFamily="34" charset="0"/>
              <a:cs typeface="Segoe UI Light" panose="020B0502040204020203" pitchFamily="34" charset="0"/>
            </a:endParaRPr>
          </a:p>
        </p:txBody>
      </p:sp>
      <p:pic>
        <p:nvPicPr>
          <p:cNvPr id="22" name="Imagen 21">
            <a:extLst>
              <a:ext uri="{FF2B5EF4-FFF2-40B4-BE49-F238E27FC236}">
                <a16:creationId xmlns:a16="http://schemas.microsoft.com/office/drawing/2014/main" id="{F1808573-D5BD-44F5-8176-E013C226D5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40522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008443" y="3105834"/>
            <a:ext cx="617511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Tipos de herramientas SIG </a:t>
            </a:r>
          </a:p>
          <a:p>
            <a:pPr algn="ctr"/>
            <a:r>
              <a:rPr lang="es-CO" dirty="0">
                <a:latin typeface="Segoe UI Light" panose="020B0502040204020203" pitchFamily="34" charset="0"/>
                <a:cs typeface="Segoe UI Light" panose="020B0502040204020203" pitchFamily="34" charset="0"/>
              </a:rPr>
              <a:t>(públicas y comerciales)</a:t>
            </a: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848531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505490" y="1052736"/>
            <a:ext cx="9181020" cy="4770537"/>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 información geográfica puede ser consultada, transferida, transformada, superpuesta, procesada y mostradas utilizando numerosas aplicaciones de software. Dentro de la industria empresas comerciales como ESRI, </a:t>
            </a:r>
            <a:r>
              <a:rPr lang="es-CO" sz="1600" dirty="0" err="1">
                <a:latin typeface="Segoe UI Light" panose="020B0502040204020203" pitchFamily="34" charset="0"/>
                <a:cs typeface="Segoe UI Light" panose="020B0502040204020203" pitchFamily="34" charset="0"/>
              </a:rPr>
              <a:t>Intergraph</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Mapinfo</a:t>
            </a:r>
            <a:r>
              <a:rPr lang="es-CO" sz="1600" dirty="0">
                <a:latin typeface="Segoe UI Light" panose="020B0502040204020203" pitchFamily="34" charset="0"/>
                <a:cs typeface="Segoe UI Light" panose="020B0502040204020203" pitchFamily="34" charset="0"/>
              </a:rPr>
              <a:t>, Autodesk o </a:t>
            </a:r>
            <a:r>
              <a:rPr lang="es-CO" sz="1600" dirty="0" err="1">
                <a:latin typeface="Segoe UI Light" panose="020B0502040204020203" pitchFamily="34" charset="0"/>
                <a:cs typeface="Segoe UI Light" panose="020B0502040204020203" pitchFamily="34" charset="0"/>
              </a:rPr>
              <a:t>Smallworld</a:t>
            </a:r>
            <a:r>
              <a:rPr lang="es-CO" sz="1600" dirty="0">
                <a:latin typeface="Segoe UI Light" panose="020B0502040204020203" pitchFamily="34" charset="0"/>
                <a:cs typeface="Segoe UI Light" panose="020B0502040204020203" pitchFamily="34" charset="0"/>
              </a:rPr>
              <a:t> ofrecen un completo conjunto de aplicaciones. Los gobiernos suelen optar por modificaciones de programas SIG para una determinada tarea, productos de código abierto o software especializado que responda a una necesidad bien definida. A menudo se distinguen en grandes tipos de programas informáticos:</a:t>
            </a:r>
          </a:p>
          <a:p>
            <a:pPr algn="just"/>
            <a:endParaRPr lang="es-ES"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1. SIG de escritorio</a:t>
            </a:r>
            <a:r>
              <a:rPr lang="es-CO" sz="1600" dirty="0">
                <a:latin typeface="Segoe UI Light" panose="020B0502040204020203" pitchFamily="34" charset="0"/>
                <a:cs typeface="Segoe UI Light" panose="020B0502040204020203" pitchFamily="34" charset="0"/>
              </a:rPr>
              <a:t>. Son aquellos que se utilizan para crear, editar, administrar, analizar y visualizar los datos geográficos. Se clasifican en visor, editor y SIG de análisis.</a:t>
            </a:r>
          </a:p>
          <a:p>
            <a:pPr algn="just"/>
            <a:endParaRPr lang="es-ES"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2. Sistemas de gestión de bases de datos espaciales o geográficas (SGBD espacial)</a:t>
            </a:r>
            <a:r>
              <a:rPr lang="es-CO" sz="1600" dirty="0">
                <a:latin typeface="Segoe UI Light" panose="020B0502040204020203" pitchFamily="34" charset="0"/>
                <a:cs typeface="Segoe UI Light" panose="020B0502040204020203" pitchFamily="34" charset="0"/>
              </a:rPr>
              <a:t>. Se emplean para almacenar la información geográfica, pero a menudo también proporcionan la funcionalidad de análisis y manipulación de los datos. Ejemplo: </a:t>
            </a:r>
            <a:r>
              <a:rPr lang="es-CO" sz="1600" dirty="0" err="1">
                <a:latin typeface="Segoe UI Light" panose="020B0502040204020203" pitchFamily="34" charset="0"/>
                <a:cs typeface="Segoe UI Light" panose="020B0502040204020203" pitchFamily="34" charset="0"/>
              </a:rPr>
              <a:t>Geodatabases</a:t>
            </a:r>
            <a:r>
              <a:rPr lang="es-CO" sz="1600" dirty="0">
                <a:latin typeface="Segoe UI Light" panose="020B0502040204020203" pitchFamily="34" charset="0"/>
                <a:cs typeface="Segoe UI Light" panose="020B0502040204020203" pitchFamily="34" charset="0"/>
              </a:rPr>
              <a:t>.</a:t>
            </a:r>
          </a:p>
          <a:p>
            <a:pPr algn="just"/>
            <a:endParaRPr lang="es-ES"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3. Servidores cartográficos</a:t>
            </a:r>
            <a:r>
              <a:rPr lang="es-CO" sz="1600" dirty="0">
                <a:latin typeface="Segoe UI Light" panose="020B0502040204020203" pitchFamily="34" charset="0"/>
                <a:cs typeface="Segoe UI Light" panose="020B0502040204020203" pitchFamily="34" charset="0"/>
              </a:rPr>
              <a:t>. Se utilizan para distribuir mapas a través de Internet.</a:t>
            </a:r>
          </a:p>
          <a:p>
            <a:pPr algn="just"/>
            <a:endParaRPr lang="es-ES"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4. Servidores SIG</a:t>
            </a:r>
            <a:r>
              <a:rPr lang="es-CO" sz="1600" dirty="0">
                <a:latin typeface="Segoe UI Light" panose="020B0502040204020203" pitchFamily="34" charset="0"/>
                <a:cs typeface="Segoe UI Light" panose="020B0502040204020203" pitchFamily="34" charset="0"/>
              </a:rPr>
              <a:t>. Proporcionan básicamente la misma funcionalidad que los SIG de escritorio, pero permiten acceder a estas utilidades de geo-procesamiento a través de una red informática.</a:t>
            </a:r>
          </a:p>
          <a:p>
            <a:pPr algn="just"/>
            <a:endParaRPr lang="es-ES" sz="1600" dirty="0">
              <a:latin typeface="Segoe UI Light" panose="020B0502040204020203" pitchFamily="34" charset="0"/>
              <a:cs typeface="Segoe UI Light" panose="020B0502040204020203" pitchFamily="34" charset="0"/>
            </a:endParaRPr>
          </a:p>
        </p:txBody>
      </p:sp>
      <p:sp>
        <p:nvSpPr>
          <p:cNvPr id="8" name="1 Título">
            <a:extLst>
              <a:ext uri="{FF2B5EF4-FFF2-40B4-BE49-F238E27FC236}">
                <a16:creationId xmlns:a16="http://schemas.microsoft.com/office/drawing/2014/main" id="{85F70B2B-097E-47A8-9E37-2A1B9CCA165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Tipos de herramientas SIG (públicas y comerciales)</a:t>
            </a:r>
          </a:p>
        </p:txBody>
      </p:sp>
      <p:pic>
        <p:nvPicPr>
          <p:cNvPr id="5" name="Imagen 4">
            <a:extLst>
              <a:ext uri="{FF2B5EF4-FFF2-40B4-BE49-F238E27FC236}">
                <a16:creationId xmlns:a16="http://schemas.microsoft.com/office/drawing/2014/main" id="{62CD3ABD-8EB9-4B11-8CDE-A37FAC7B42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732168" y="620688"/>
            <a:ext cx="8727664" cy="5509200"/>
          </a:xfrm>
          <a:prstGeom prst="rect">
            <a:avLst/>
          </a:prstGeom>
          <a:noFill/>
        </p:spPr>
        <p:txBody>
          <a:bodyPr wrap="square" rtlCol="0">
            <a:spAutoFit/>
          </a:bodyPr>
          <a:lstStyle/>
          <a:p>
            <a:pPr algn="just"/>
            <a:r>
              <a:rPr lang="es-CO" sz="1600" u="sng" dirty="0">
                <a:latin typeface="Segoe UI Light" panose="020B0502040204020203" pitchFamily="34" charset="0"/>
                <a:cs typeface="Segoe UI Light" panose="020B0502040204020203" pitchFamily="34" charset="0"/>
              </a:rPr>
              <a:t>5. Clientes web SIG</a:t>
            </a:r>
            <a:r>
              <a:rPr lang="es-CO" sz="1600" dirty="0">
                <a:latin typeface="Segoe UI Light" panose="020B0502040204020203" pitchFamily="34" charset="0"/>
                <a:cs typeface="Segoe UI Light" panose="020B0502040204020203" pitchFamily="34" charset="0"/>
              </a:rPr>
              <a:t>. Permiten la visualización de datos y acceder a funcionalidades de análisis y consulta de servidores SIG a través de Internet o intranet. Generalmente se distingue entre cliente ligero y pesado. Los clientes ligeros (por ejemplo, un navegador web para visualizar mapas de Google) sólo proporcionan una funcionalidad de visualización y consulta, mientras que los clientes pesados (por ejemplo, Google </a:t>
            </a:r>
            <a:r>
              <a:rPr lang="es-CO" sz="1600" dirty="0" err="1">
                <a:latin typeface="Segoe UI Light" panose="020B0502040204020203" pitchFamily="34" charset="0"/>
                <a:cs typeface="Segoe UI Light" panose="020B0502040204020203" pitchFamily="34" charset="0"/>
              </a:rPr>
              <a:t>Earth</a:t>
            </a:r>
            <a:r>
              <a:rPr lang="es-CO" sz="1600" dirty="0">
                <a:latin typeface="Segoe UI Light" panose="020B0502040204020203" pitchFamily="34" charset="0"/>
                <a:cs typeface="Segoe UI Light" panose="020B0502040204020203" pitchFamily="34" charset="0"/>
              </a:rPr>
              <a:t> o un SIG de escritorio) a menudo proporcionan herramientas adicionales para la edición de datos, análisis y visualización.</a:t>
            </a:r>
            <a:endParaRPr lang="es-ES"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6. SIG móviles</a:t>
            </a:r>
            <a:r>
              <a:rPr lang="es-CO" sz="1600" dirty="0">
                <a:latin typeface="Segoe UI Light" panose="020B0502040204020203" pitchFamily="34" charset="0"/>
                <a:cs typeface="Segoe UI Light" panose="020B0502040204020203" pitchFamily="34" charset="0"/>
              </a:rPr>
              <a:t>. Se usan para la recogida de datos en campo a través de dispositivos móviles (PDA, Smartphone, Tablet PC, etc.). Con la adopción generalizada por parte de estos de dispositivos de localización GPS integrados, el software SIG permite utilizarlos para la captura y manejo de datos en campo. En el pasado la recogida de datos en campo destinados a Sistemas de Información Geográfica se realizaba mediante la señalización de la información geográfica en un mapa de papel y, a continuación, se volcaba esa información a formato digital una vez de vuelta frente al ordenador. Hoy en día a través de la utilización de dispositivos móviles los datos geográficos pueden ser capturados directamente mediante levantamientos de información en trabajo de campo.</a:t>
            </a:r>
          </a:p>
          <a:p>
            <a:pPr algn="just"/>
            <a:endParaRPr lang="es-ES" sz="1600" dirty="0">
              <a:latin typeface="Segoe UI Light" panose="020B0502040204020203" pitchFamily="34" charset="0"/>
              <a:cs typeface="Segoe UI Light" panose="020B0502040204020203" pitchFamily="34" charset="0"/>
            </a:endParaRPr>
          </a:p>
          <a:p>
            <a:pPr algn="just"/>
            <a:endParaRPr lang="es-ES" sz="1600" dirty="0">
              <a:latin typeface="Segoe UI Light" panose="020B0502040204020203" pitchFamily="34" charset="0"/>
              <a:cs typeface="Segoe UI Light" panose="020B0502040204020203" pitchFamily="34" charset="0"/>
            </a:endParaRPr>
          </a:p>
          <a:p>
            <a:pPr algn="just"/>
            <a:r>
              <a:rPr lang="es-CO" sz="1600" i="1" u="sng" dirty="0">
                <a:latin typeface="Segoe UI Light" panose="020B0502040204020203" pitchFamily="34" charset="0"/>
                <a:cs typeface="Segoe UI Light" panose="020B0502040204020203" pitchFamily="34" charset="0"/>
              </a:rPr>
              <a:t>Bibliotecas y extensiones espaciales</a:t>
            </a:r>
            <a:r>
              <a:rPr lang="es-CO" sz="1600" dirty="0">
                <a:latin typeface="Segoe UI Light" panose="020B0502040204020203" pitchFamily="34" charset="0"/>
                <a:cs typeface="Segoe UI Light" panose="020B0502040204020203" pitchFamily="34" charset="0"/>
              </a:rPr>
              <a:t>. Proporcionan características adicionales que no forman parte fundamental del programa ya que pueden no ser requeridas por un usuario medio de este tipo de software. </a:t>
            </a:r>
          </a:p>
          <a:p>
            <a:pPr algn="just"/>
            <a:endParaRPr lang="es-ES" sz="16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7B3F798-6357-4D82-8EC5-9251A25A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410AADE0-75D1-486E-8F17-4C537ED113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Tipos de herramientas SIG (públicas y comerciales)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36 Tabla"/>
          <p:cNvGraphicFramePr>
            <a:graphicFrameLocks noGrp="1"/>
          </p:cNvGraphicFramePr>
          <p:nvPr>
            <p:extLst>
              <p:ext uri="{D42A27DB-BD31-4B8C-83A1-F6EECF244321}">
                <p14:modId xmlns:p14="http://schemas.microsoft.com/office/powerpoint/2010/main" val="4035704266"/>
              </p:ext>
            </p:extLst>
          </p:nvPr>
        </p:nvGraphicFramePr>
        <p:xfrm>
          <a:off x="1559496" y="764704"/>
          <a:ext cx="8786873" cy="5252473"/>
        </p:xfrm>
        <a:graphic>
          <a:graphicData uri="http://schemas.openxmlformats.org/drawingml/2006/table">
            <a:tbl>
              <a:tblPr/>
              <a:tblGrid>
                <a:gridCol w="1568210">
                  <a:extLst>
                    <a:ext uri="{9D8B030D-6E8A-4147-A177-3AD203B41FA5}">
                      <a16:colId xmlns:a16="http://schemas.microsoft.com/office/drawing/2014/main" val="20000"/>
                    </a:ext>
                  </a:extLst>
                </a:gridCol>
                <a:gridCol w="821203">
                  <a:extLst>
                    <a:ext uri="{9D8B030D-6E8A-4147-A177-3AD203B41FA5}">
                      <a16:colId xmlns:a16="http://schemas.microsoft.com/office/drawing/2014/main" val="20001"/>
                    </a:ext>
                  </a:extLst>
                </a:gridCol>
                <a:gridCol w="825297">
                  <a:extLst>
                    <a:ext uri="{9D8B030D-6E8A-4147-A177-3AD203B41FA5}">
                      <a16:colId xmlns:a16="http://schemas.microsoft.com/office/drawing/2014/main" val="20002"/>
                    </a:ext>
                  </a:extLst>
                </a:gridCol>
                <a:gridCol w="1000132">
                  <a:extLst>
                    <a:ext uri="{9D8B030D-6E8A-4147-A177-3AD203B41FA5}">
                      <a16:colId xmlns:a16="http://schemas.microsoft.com/office/drawing/2014/main" val="20003"/>
                    </a:ext>
                  </a:extLst>
                </a:gridCol>
                <a:gridCol w="872295">
                  <a:extLst>
                    <a:ext uri="{9D8B030D-6E8A-4147-A177-3AD203B41FA5}">
                      <a16:colId xmlns:a16="http://schemas.microsoft.com/office/drawing/2014/main" val="20004"/>
                    </a:ext>
                  </a:extLst>
                </a:gridCol>
                <a:gridCol w="924934">
                  <a:extLst>
                    <a:ext uri="{9D8B030D-6E8A-4147-A177-3AD203B41FA5}">
                      <a16:colId xmlns:a16="http://schemas.microsoft.com/office/drawing/2014/main" val="20005"/>
                    </a:ext>
                  </a:extLst>
                </a:gridCol>
                <a:gridCol w="1233245">
                  <a:extLst>
                    <a:ext uri="{9D8B030D-6E8A-4147-A177-3AD203B41FA5}">
                      <a16:colId xmlns:a16="http://schemas.microsoft.com/office/drawing/2014/main" val="20006"/>
                    </a:ext>
                  </a:extLst>
                </a:gridCol>
                <a:gridCol w="1541557">
                  <a:extLst>
                    <a:ext uri="{9D8B030D-6E8A-4147-A177-3AD203B41FA5}">
                      <a16:colId xmlns:a16="http://schemas.microsoft.com/office/drawing/2014/main" val="20007"/>
                    </a:ext>
                  </a:extLst>
                </a:gridCol>
              </a:tblGrid>
              <a:tr h="177363">
                <a:tc>
                  <a:txBody>
                    <a:bodyPr/>
                    <a:lstStyle/>
                    <a:p>
                      <a:pPr algn="l" fontAlgn="ctr"/>
                      <a:r>
                        <a:rPr lang="es-CO" sz="1200" b="0" i="0" u="none" strike="noStrike" dirty="0">
                          <a:solidFill>
                            <a:srgbClr val="000000"/>
                          </a:solidFill>
                          <a:latin typeface="Orkney Light" panose="00000400000000000000" pitchFamily="2" charset="0"/>
                        </a:rPr>
                        <a:t>Software SIG</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Windows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dirty="0">
                          <a:solidFill>
                            <a:srgbClr val="000000"/>
                          </a:solidFill>
                          <a:latin typeface="Orkney Light" panose="00000400000000000000" pitchFamily="2" charset="0"/>
                        </a:rPr>
                        <a:t>Mac OS X</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GNU / Linux</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BSD</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Unix</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Entorno Web</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ctr"/>
                      <a:r>
                        <a:rPr lang="es-CO" sz="1200" b="0" i="0" u="none" strike="noStrike">
                          <a:solidFill>
                            <a:srgbClr val="000000"/>
                          </a:solidFill>
                          <a:latin typeface="Orkney Light" panose="00000400000000000000" pitchFamily="2" charset="0"/>
                        </a:rPr>
                        <a:t>Licencia de software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0"/>
                  </a:ext>
                </a:extLst>
              </a:tr>
              <a:tr h="177363">
                <a:tc>
                  <a:txBody>
                    <a:bodyPr/>
                    <a:lstStyle/>
                    <a:p>
                      <a:pPr algn="l" fontAlgn="ctr"/>
                      <a:r>
                        <a:rPr lang="es-CO" sz="1200" b="0" i="0" u="none" strike="noStrike" dirty="0">
                          <a:solidFill>
                            <a:srgbClr val="000000"/>
                          </a:solidFill>
                          <a:latin typeface="Orkney Light" panose="00000400000000000000" pitchFamily="2" charset="0"/>
                        </a:rPr>
                        <a:t>ABACO </a:t>
                      </a:r>
                      <a:r>
                        <a:rPr lang="es-CO" sz="1200" b="0" i="0" u="none" strike="noStrike" dirty="0" err="1">
                          <a:solidFill>
                            <a:srgbClr val="000000"/>
                          </a:solidFill>
                          <a:latin typeface="Orkney Light" panose="00000400000000000000" pitchFamily="2" charset="0"/>
                        </a:rPr>
                        <a:t>DbMAP</a:t>
                      </a:r>
                      <a:endParaRPr lang="es-CO" sz="1200" b="0" i="0" u="none" strike="noStrike" dirty="0">
                        <a:solidFill>
                          <a:srgbClr val="000000"/>
                        </a:solidFill>
                        <a:latin typeface="Orkney Light" panose="00000400000000000000" pitchFamily="2" charset="0"/>
                      </a:endParaRP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7363">
                <a:tc>
                  <a:txBody>
                    <a:bodyPr/>
                    <a:lstStyle/>
                    <a:p>
                      <a:pPr algn="l" fontAlgn="ctr"/>
                      <a:r>
                        <a:rPr lang="es-CO" sz="1200" b="1" i="0" u="none" strike="noStrike" dirty="0" err="1">
                          <a:solidFill>
                            <a:srgbClr val="000000"/>
                          </a:solidFill>
                          <a:latin typeface="Orkney Light" panose="00000400000000000000" pitchFamily="2" charset="0"/>
                        </a:rPr>
                        <a:t>ArcGIS</a:t>
                      </a:r>
                      <a:endParaRPr lang="es-CO" sz="1200" b="1" i="0" u="none" strike="noStrike" dirty="0">
                        <a:solidFill>
                          <a:srgbClr val="000000"/>
                        </a:solidFill>
                        <a:latin typeface="Orkney Light" panose="00000400000000000000" pitchFamily="2" charset="0"/>
                      </a:endParaRP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7363">
                <a:tc>
                  <a:txBody>
                    <a:bodyPr/>
                    <a:lstStyle/>
                    <a:p>
                      <a:pPr algn="l" fontAlgn="ctr"/>
                      <a:r>
                        <a:rPr lang="es-CO" sz="1200" b="0" i="0" u="none" strike="noStrike" dirty="0">
                          <a:solidFill>
                            <a:srgbClr val="000000"/>
                          </a:solidFill>
                          <a:latin typeface="Orkney Light" panose="00000400000000000000" pitchFamily="2" charset="0"/>
                        </a:rPr>
                        <a:t>Autodesk </a:t>
                      </a:r>
                      <a:r>
                        <a:rPr lang="es-CO" sz="1200" b="0" i="0" u="none" strike="noStrike" dirty="0" err="1">
                          <a:solidFill>
                            <a:srgbClr val="000000"/>
                          </a:solidFill>
                          <a:latin typeface="Orkney Light" panose="00000400000000000000" pitchFamily="2" charset="0"/>
                        </a:rPr>
                        <a:t>Map</a:t>
                      </a:r>
                      <a:endParaRPr lang="es-CO" sz="1200" b="0" i="0" u="none" strike="noStrike" dirty="0">
                        <a:solidFill>
                          <a:srgbClr val="000000"/>
                        </a:solidFill>
                        <a:latin typeface="Orkney Light" panose="00000400000000000000" pitchFamily="2" charset="0"/>
                      </a:endParaRP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7363">
                <a:tc>
                  <a:txBody>
                    <a:bodyPr/>
                    <a:lstStyle/>
                    <a:p>
                      <a:pPr algn="l" fontAlgn="ctr"/>
                      <a:r>
                        <a:rPr lang="es-CO" sz="1200" b="0" i="0" u="none" strike="noStrike">
                          <a:solidFill>
                            <a:srgbClr val="000000"/>
                          </a:solidFill>
                          <a:latin typeface="Orkney Light" panose="00000400000000000000" pitchFamily="2" charset="0"/>
                        </a:rPr>
                        <a:t>Geomedia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7363">
                <a:tc>
                  <a:txBody>
                    <a:bodyPr/>
                    <a:lstStyle/>
                    <a:p>
                      <a:pPr algn="l" fontAlgn="ctr"/>
                      <a:r>
                        <a:rPr lang="es-CO" sz="1200" b="0" i="0" u="none" strike="noStrike">
                          <a:solidFill>
                            <a:srgbClr val="000000"/>
                          </a:solidFill>
                          <a:latin typeface="Orkney Light" panose="00000400000000000000" pitchFamily="2" charset="0"/>
                        </a:rPr>
                        <a:t>GeoPista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7363">
                <a:tc>
                  <a:txBody>
                    <a:bodyPr/>
                    <a:lstStyle/>
                    <a:p>
                      <a:pPr algn="l" fontAlgn="ctr"/>
                      <a:r>
                        <a:rPr lang="es-CO" sz="1200" b="0" i="0" u="none" strike="noStrike">
                          <a:solidFill>
                            <a:srgbClr val="000000"/>
                          </a:solidFill>
                          <a:latin typeface="Orkney Light" panose="00000400000000000000" pitchFamily="2" charset="0"/>
                        </a:rPr>
                        <a:t>GeoServer</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7363">
                <a:tc>
                  <a:txBody>
                    <a:bodyPr/>
                    <a:lstStyle/>
                    <a:p>
                      <a:pPr algn="l" fontAlgn="ctr"/>
                      <a:r>
                        <a:rPr lang="es-CO" sz="1200" b="0" i="0" u="none" strike="noStrike">
                          <a:solidFill>
                            <a:srgbClr val="000000"/>
                          </a:solidFill>
                          <a:latin typeface="Orkney Light" panose="00000400000000000000" pitchFamily="2" charset="0"/>
                        </a:rPr>
                        <a:t>GRASS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Mediante pyWPS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170">
                <a:tc>
                  <a:txBody>
                    <a:bodyPr/>
                    <a:lstStyle/>
                    <a:p>
                      <a:pPr algn="l" fontAlgn="ctr"/>
                      <a:r>
                        <a:rPr lang="es-CO" sz="1200" b="0" i="0" u="none" strike="noStrike">
                          <a:solidFill>
                            <a:srgbClr val="000000"/>
                          </a:solidFill>
                          <a:latin typeface="Orkney Light" panose="00000400000000000000" pitchFamily="2" charset="0"/>
                        </a:rPr>
                        <a:t>gvSIG</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4727">
                <a:tc>
                  <a:txBody>
                    <a:bodyPr/>
                    <a:lstStyle/>
                    <a:p>
                      <a:pPr algn="l" fontAlgn="ctr"/>
                      <a:r>
                        <a:rPr lang="es-CO" sz="1200" b="0" i="0" u="none" strike="noStrike">
                          <a:solidFill>
                            <a:srgbClr val="000000"/>
                          </a:solidFill>
                          <a:latin typeface="Orkney Light" panose="00000400000000000000" pitchFamily="2" charset="0"/>
                        </a:rPr>
                        <a:t>Generic Mapping Tools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7363">
                <a:tc>
                  <a:txBody>
                    <a:bodyPr/>
                    <a:lstStyle/>
                    <a:p>
                      <a:pPr algn="l" fontAlgn="ctr"/>
                      <a:r>
                        <a:rPr lang="es-CO" sz="1200" b="0" i="0" u="none" strike="noStrike">
                          <a:solidFill>
                            <a:srgbClr val="000000"/>
                          </a:solidFill>
                          <a:latin typeface="Orkney Light" panose="00000400000000000000" pitchFamily="2" charset="0"/>
                        </a:rPr>
                        <a:t>JUMP</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7363">
                <a:tc>
                  <a:txBody>
                    <a:bodyPr/>
                    <a:lstStyle/>
                    <a:p>
                      <a:pPr algn="l" fontAlgn="ctr"/>
                      <a:r>
                        <a:rPr lang="es-CO" sz="1200" b="0" i="0" u="none" strike="noStrike">
                          <a:solidFill>
                            <a:srgbClr val="000000"/>
                          </a:solidFill>
                          <a:latin typeface="Orkney Light" panose="00000400000000000000" pitchFamily="2" charset="0"/>
                        </a:rPr>
                        <a:t>Kosmo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En desarrollo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7363">
                <a:tc>
                  <a:txBody>
                    <a:bodyPr/>
                    <a:lstStyle/>
                    <a:p>
                      <a:pPr algn="l" fontAlgn="ctr"/>
                      <a:r>
                        <a:rPr lang="es-CO" sz="1200" b="0" i="0" u="none" strike="noStrike">
                          <a:solidFill>
                            <a:srgbClr val="000000"/>
                          </a:solidFill>
                          <a:latin typeface="Orkney Light" panose="00000400000000000000" pitchFamily="2" charset="0"/>
                        </a:rPr>
                        <a:t>LocalGIS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54727">
                <a:tc>
                  <a:txBody>
                    <a:bodyPr/>
                    <a:lstStyle/>
                    <a:p>
                      <a:pPr algn="l" fontAlgn="ctr"/>
                      <a:r>
                        <a:rPr lang="es-CO" sz="1200" b="1" i="0" u="none" strike="noStrike">
                          <a:solidFill>
                            <a:srgbClr val="000000"/>
                          </a:solidFill>
                          <a:latin typeface="Orkney Light" panose="00000400000000000000" pitchFamily="2" charset="0"/>
                        </a:rPr>
                        <a:t>MapGuide Open Source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LAMP/WAMP</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LGNU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7363">
                <a:tc>
                  <a:txBody>
                    <a:bodyPr/>
                    <a:lstStyle/>
                    <a:p>
                      <a:pPr algn="l" fontAlgn="ctr"/>
                      <a:r>
                        <a:rPr lang="es-CO" sz="1200" b="0" i="0" u="none" strike="noStrike">
                          <a:solidFill>
                            <a:srgbClr val="000000"/>
                          </a:solidFill>
                          <a:latin typeface="Orkney Light" panose="00000400000000000000" pitchFamily="2" charset="0"/>
                        </a:rPr>
                        <a:t>MapInfo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7363">
                <a:tc>
                  <a:txBody>
                    <a:bodyPr/>
                    <a:lstStyle/>
                    <a:p>
                      <a:pPr algn="l" fontAlgn="ctr"/>
                      <a:r>
                        <a:rPr lang="es-CO" sz="1200" b="0" i="0" u="none" strike="noStrike">
                          <a:solidFill>
                            <a:srgbClr val="000000"/>
                          </a:solidFill>
                          <a:latin typeface="Orkney Light" panose="00000400000000000000" pitchFamily="2" charset="0"/>
                        </a:rPr>
                        <a:t>MapServer</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LAMP/WAMP</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BSD</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77363">
                <a:tc>
                  <a:txBody>
                    <a:bodyPr/>
                    <a:lstStyle/>
                    <a:p>
                      <a:pPr algn="l" fontAlgn="ctr"/>
                      <a:r>
                        <a:rPr lang="es-CO" sz="1200" b="1" i="0" u="none" strike="noStrike" dirty="0">
                          <a:solidFill>
                            <a:srgbClr val="000000"/>
                          </a:solidFill>
                          <a:latin typeface="Orkney Light" panose="00000400000000000000" pitchFamily="2" charset="0"/>
                        </a:rPr>
                        <a:t>Quantum GIS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77363">
                <a:tc>
                  <a:txBody>
                    <a:bodyPr/>
                    <a:lstStyle/>
                    <a:p>
                      <a:pPr algn="l" fontAlgn="ctr"/>
                      <a:r>
                        <a:rPr lang="es-CO" sz="1200" b="0" i="0" u="none" strike="noStrike">
                          <a:solidFill>
                            <a:srgbClr val="000000"/>
                          </a:solidFill>
                          <a:latin typeface="Orkney Light" panose="00000400000000000000" pitchFamily="2" charset="0"/>
                        </a:rPr>
                        <a:t>SAGA GIS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77363">
                <a:tc>
                  <a:txBody>
                    <a:bodyPr/>
                    <a:lstStyle/>
                    <a:p>
                      <a:pPr algn="l" fontAlgn="ctr"/>
                      <a:r>
                        <a:rPr lang="es-CO" sz="1200" b="0" i="0" u="none" strike="noStrike">
                          <a:solidFill>
                            <a:srgbClr val="000000"/>
                          </a:solidFill>
                          <a:latin typeface="Orkney Light" panose="00000400000000000000" pitchFamily="2" charset="0"/>
                        </a:rPr>
                        <a:t>GE Smallworld</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 ?</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 ?</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77363">
                <a:tc>
                  <a:txBody>
                    <a:bodyPr/>
                    <a:lstStyle/>
                    <a:p>
                      <a:pPr algn="l" fontAlgn="ctr"/>
                      <a:r>
                        <a:rPr lang="es-CO" sz="1200" b="0" i="0" u="none" strike="noStrike">
                          <a:solidFill>
                            <a:srgbClr val="000000"/>
                          </a:solidFill>
                          <a:latin typeface="Orkney Light" panose="00000400000000000000" pitchFamily="2" charset="0"/>
                        </a:rPr>
                        <a:t>SEXTANTE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77363">
                <a:tc>
                  <a:txBody>
                    <a:bodyPr/>
                    <a:lstStyle/>
                    <a:p>
                      <a:pPr algn="l" fontAlgn="ctr"/>
                      <a:r>
                        <a:rPr lang="es-CO" sz="1200" b="0" i="0" u="none" strike="noStrike">
                          <a:solidFill>
                            <a:srgbClr val="000000"/>
                          </a:solidFill>
                          <a:latin typeface="Orkney Light" panose="00000400000000000000" pitchFamily="2" charset="0"/>
                        </a:rPr>
                        <a:t>uDIG</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LGNU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77363">
                <a:tc>
                  <a:txBody>
                    <a:bodyPr/>
                    <a:lstStyle/>
                    <a:p>
                      <a:pPr algn="l" fontAlgn="ctr"/>
                      <a:r>
                        <a:rPr lang="es-CO" sz="1200" b="0" i="0" u="none" strike="noStrike">
                          <a:solidFill>
                            <a:srgbClr val="000000"/>
                          </a:solidFill>
                          <a:latin typeface="Orkney Light" panose="00000400000000000000" pitchFamily="2" charset="0"/>
                        </a:rPr>
                        <a:t>GeoStratum</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 (</a:t>
                      </a:r>
                      <a:r>
                        <a:rPr lang="es-CO" sz="1200" b="0" i="0" u="none" strike="noStrike" dirty="0" err="1">
                          <a:solidFill>
                            <a:srgbClr val="000000"/>
                          </a:solidFill>
                          <a:latin typeface="Orkney Light" panose="00000400000000000000" pitchFamily="2" charset="0"/>
                        </a:rPr>
                        <a:t>Flex</a:t>
                      </a: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dirty="0">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77363">
                <a:tc>
                  <a:txBody>
                    <a:bodyPr/>
                    <a:lstStyle/>
                    <a:p>
                      <a:pPr algn="l"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dirty="0">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CO" sz="1200" b="0" i="0" u="none" strike="noStrike" dirty="0">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77363">
                <a:tc>
                  <a:txBody>
                    <a:bodyPr/>
                    <a:lstStyle/>
                    <a:p>
                      <a:pPr algn="l" fontAlgn="ctr"/>
                      <a:r>
                        <a:rPr lang="es-CO" sz="1000" b="0" i="0" u="none" strike="noStrike" dirty="0">
                          <a:solidFill>
                            <a:srgbClr val="000000"/>
                          </a:solidFill>
                          <a:latin typeface="Orkney Light" panose="00000400000000000000" pitchFamily="2" charset="0"/>
                        </a:rPr>
                        <a:t>Otros Software Libres: </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err="1">
                          <a:solidFill>
                            <a:srgbClr val="000000"/>
                          </a:solidFill>
                          <a:latin typeface="Orkney Light" panose="00000400000000000000" pitchFamily="2" charset="0"/>
                        </a:rPr>
                        <a:t>Capaware</a:t>
                      </a:r>
                      <a:endParaRPr lang="es-CO" sz="1000" b="0" i="0" u="none" strike="noStrike" dirty="0">
                        <a:solidFill>
                          <a:srgbClr val="000000"/>
                        </a:solidFill>
                        <a:latin typeface="Orkney Light" panose="00000400000000000000" pitchFamily="2" charset="0"/>
                      </a:endParaRPr>
                    </a:p>
                  </a:txBody>
                  <a:tcPr marL="6458" marR="6458" marT="645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ILWIS</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err="1">
                          <a:solidFill>
                            <a:srgbClr val="000000"/>
                          </a:solidFill>
                          <a:latin typeface="Orkney Light" panose="00000400000000000000" pitchFamily="2" charset="0"/>
                        </a:rPr>
                        <a:t>MapWindow</a:t>
                      </a:r>
                      <a:r>
                        <a:rPr lang="es-CO" sz="1000" b="0" i="0" u="none" strike="noStrike" dirty="0">
                          <a:solidFill>
                            <a:srgbClr val="000000"/>
                          </a:solidFill>
                          <a:latin typeface="Orkney Light" panose="00000400000000000000" pitchFamily="2" charset="0"/>
                        </a:rPr>
                        <a:t> GIS</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latin typeface="Orkney Light" panose="00000400000000000000" pitchFamily="2" charset="0"/>
                        </a:rPr>
                        <a:t> </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 </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 </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000" b="0" i="0" u="none" strike="noStrike" dirty="0">
                          <a:solidFill>
                            <a:srgbClr val="000000"/>
                          </a:solidFill>
                          <a:latin typeface="Orkney Light" panose="00000400000000000000" pitchFamily="2" charset="0"/>
                        </a:rPr>
                        <a:t> </a:t>
                      </a:r>
                    </a:p>
                  </a:txBody>
                  <a:tcPr marL="6458" marR="6458" marT="645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77363">
                <a:tc>
                  <a:txBody>
                    <a:bodyPr/>
                    <a:lstStyle/>
                    <a:p>
                      <a:pPr algn="l" fontAlgn="ctr"/>
                      <a:r>
                        <a:rPr lang="es-CO" sz="1000" b="0" i="0" u="none" strike="noStrike">
                          <a:solidFill>
                            <a:srgbClr val="000000"/>
                          </a:solidFill>
                          <a:latin typeface="Orkney Light" panose="00000400000000000000" pitchFamily="2" charset="0"/>
                        </a:rPr>
                        <a:t>Otros Comerciales: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Caris</a:t>
                      </a:r>
                    </a:p>
                  </a:txBody>
                  <a:tcPr marL="6458" marR="6458" marT="645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IDRISI</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SuperGIS</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TatukGIS</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TNTMips</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TransCAD</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es-CO" sz="1000" b="0" i="0" u="none" strike="noStrike" dirty="0" err="1">
                          <a:solidFill>
                            <a:srgbClr val="000000"/>
                          </a:solidFill>
                          <a:latin typeface="Orkney Light" panose="00000400000000000000" pitchFamily="2" charset="0"/>
                        </a:rPr>
                        <a:t>LatinoGis</a:t>
                      </a:r>
                      <a:endParaRPr lang="es-CO" sz="1000" b="0" i="0" u="none" strike="noStrike" dirty="0">
                        <a:solidFill>
                          <a:srgbClr val="000000"/>
                        </a:solidFill>
                        <a:latin typeface="Orkney Light" panose="00000400000000000000" pitchFamily="2" charset="0"/>
                      </a:endParaRPr>
                    </a:p>
                  </a:txBody>
                  <a:tcPr marL="6458" marR="6458" marT="645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4"/>
                  </a:ext>
                </a:extLst>
              </a:tr>
              <a:tr h="177363">
                <a:tc>
                  <a:txBody>
                    <a:bodyPr/>
                    <a:lstStyle/>
                    <a:p>
                      <a:pPr algn="l" fontAlgn="ctr"/>
                      <a:r>
                        <a:rPr lang="es-CO" sz="1000" b="0" i="0" u="none" strike="noStrike" dirty="0">
                          <a:solidFill>
                            <a:srgbClr val="000000"/>
                          </a:solidFill>
                          <a:latin typeface="Orkney Light" panose="00000400000000000000" pitchFamily="2" charset="0"/>
                        </a:rPr>
                        <a:t> </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Manifold</a:t>
                      </a:r>
                    </a:p>
                  </a:txBody>
                  <a:tcPr marL="6458" marR="6458" marT="645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Maptitude</a:t>
                      </a: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Bentley Map</a:t>
                      </a: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latin typeface="Orkney Light" panose="00000400000000000000" pitchFamily="2" charset="0"/>
                        </a:rPr>
                        <a:t>SITAL</a:t>
                      </a: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err="1">
                          <a:solidFill>
                            <a:srgbClr val="000000"/>
                          </a:solidFill>
                          <a:latin typeface="Orkney Light" panose="00000400000000000000" pitchFamily="2" charset="0"/>
                        </a:rPr>
                        <a:t>SavGIS</a:t>
                      </a:r>
                      <a:endParaRPr lang="es-CO" sz="1000" b="0" i="0" u="none" strike="noStrike" dirty="0">
                        <a:solidFill>
                          <a:srgbClr val="000000"/>
                        </a:solidFill>
                        <a:latin typeface="Orkney Light" panose="00000400000000000000" pitchFamily="2" charset="0"/>
                      </a:endParaRP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latin typeface="Orkney Light" panose="00000400000000000000" pitchFamily="2" charset="0"/>
                        </a:rPr>
                        <a:t>SPRING</a:t>
                      </a: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s-CO" sz="1000" b="0" i="0" u="none" strike="noStrike" dirty="0">
                          <a:solidFill>
                            <a:srgbClr val="000000"/>
                          </a:solidFill>
                          <a:latin typeface="Orkney Light" panose="00000400000000000000" pitchFamily="2" charset="0"/>
                        </a:rPr>
                        <a:t> </a:t>
                      </a:r>
                    </a:p>
                  </a:txBody>
                  <a:tcPr marL="6458" marR="6458" marT="645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bl>
          </a:graphicData>
        </a:graphic>
      </p:graphicFrame>
      <p:sp>
        <p:nvSpPr>
          <p:cNvPr id="8" name="1 Título">
            <a:extLst>
              <a:ext uri="{FF2B5EF4-FFF2-40B4-BE49-F238E27FC236}">
                <a16:creationId xmlns:a16="http://schemas.microsoft.com/office/drawing/2014/main" id="{E132FEAD-53E5-4275-BB7E-8509B9C7A1FB}"/>
              </a:ext>
            </a:extLst>
          </p:cNvPr>
          <p:cNvSpPr txBox="1">
            <a:spLocks/>
          </p:cNvSpPr>
          <p:nvPr/>
        </p:nvSpPr>
        <p:spPr>
          <a:xfrm>
            <a:off x="-8438" y="6488212"/>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800" dirty="0">
                <a:solidFill>
                  <a:schemeClr val="bg1">
                    <a:lumMod val="65000"/>
                  </a:schemeClr>
                </a:solidFill>
                <a:latin typeface="Segoe UI Light" panose="020B0502040204020203" pitchFamily="34" charset="0"/>
                <a:cs typeface="Segoe UI Light" panose="020B0502040204020203" pitchFamily="34" charset="0"/>
              </a:rPr>
              <a:t>Tomado de https://www.wikipedia.org/</a:t>
            </a:r>
          </a:p>
        </p:txBody>
      </p:sp>
      <p:pic>
        <p:nvPicPr>
          <p:cNvPr id="7" name="Imagen 6">
            <a:extLst>
              <a:ext uri="{FF2B5EF4-FFF2-40B4-BE49-F238E27FC236}">
                <a16:creationId xmlns:a16="http://schemas.microsoft.com/office/drawing/2014/main" id="{52980BF7-D546-49FB-8CF4-76E9AB047B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254F7414-7817-48C1-B05E-E21F72FD83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Tipos de herramientas SIG (públicas y comerciales)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522273" y="1134013"/>
            <a:ext cx="5400600" cy="5109091"/>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las últimas cinco décadas, los SIG </a:t>
            </a:r>
            <a:r>
              <a:rPr lang="es-CO" sz="1600" b="1" dirty="0">
                <a:latin typeface="Segoe UI Light" panose="020B0502040204020203" pitchFamily="34" charset="0"/>
                <a:cs typeface="Segoe UI Light" panose="020B0502040204020203" pitchFamily="34" charset="0"/>
              </a:rPr>
              <a:t>han pasado de ser un concepto a convertirse en una ciencia</a:t>
            </a:r>
            <a:r>
              <a:rPr lang="es-CO" sz="1600" dirty="0">
                <a:latin typeface="Segoe UI Light" panose="020B0502040204020203" pitchFamily="34" charset="0"/>
                <a:cs typeface="Segoe UI Light" panose="020B0502040204020203" pitchFamily="34" charset="0"/>
              </a:rPr>
              <a:t>. La espectacular evolución de los SIG de una herramienta rudimentaria a una plataforma moderna y potente para comprender y planear nuestro mundo está marcada por varios hitos clave.</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El campo de los sistemas de información geográfica (GIS) se inició en los años sesenta, cuando surgieron los ordenadores y los primeros conceptos de geografía cuantitativa y computacional. Los primeros trabajos de SIG incluían investigaciones importantes de la comunidad académica. Más tarde, el </a:t>
            </a:r>
            <a:r>
              <a:rPr lang="es-CO" sz="1600" dirty="0" err="1">
                <a:latin typeface="Segoe UI Light" panose="020B0502040204020203" pitchFamily="34" charset="0"/>
                <a:cs typeface="Segoe UI Light" panose="020B0502040204020203" pitchFamily="34" charset="0"/>
              </a:rPr>
              <a:t>National</a:t>
            </a:r>
            <a:r>
              <a:rPr lang="es-CO" sz="1600" dirty="0">
                <a:latin typeface="Segoe UI Light" panose="020B0502040204020203" pitchFamily="34" charset="0"/>
                <a:cs typeface="Segoe UI Light" panose="020B0502040204020203" pitchFamily="34" charset="0"/>
              </a:rPr>
              <a:t> Center </a:t>
            </a:r>
            <a:r>
              <a:rPr lang="es-CO" sz="1600" dirty="0" err="1">
                <a:latin typeface="Segoe UI Light" panose="020B0502040204020203" pitchFamily="34" charset="0"/>
                <a:cs typeface="Segoe UI Light" panose="020B0502040204020203" pitchFamily="34" charset="0"/>
              </a:rPr>
              <a:t>for</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Geographic</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Information</a:t>
            </a:r>
            <a:r>
              <a:rPr lang="es-CO" sz="1600" dirty="0">
                <a:latin typeface="Segoe UI Light" panose="020B0502040204020203" pitchFamily="34" charset="0"/>
                <a:cs typeface="Segoe UI Light" panose="020B0502040204020203" pitchFamily="34" charset="0"/>
              </a:rPr>
              <a:t> and </a:t>
            </a:r>
            <a:r>
              <a:rPr lang="es-CO" sz="1600" dirty="0" err="1">
                <a:latin typeface="Segoe UI Light" panose="020B0502040204020203" pitchFamily="34" charset="0"/>
                <a:cs typeface="Segoe UI Light" panose="020B0502040204020203" pitchFamily="34" charset="0"/>
              </a:rPr>
              <a:t>Analysis</a:t>
            </a:r>
            <a:r>
              <a:rPr lang="es-CO" sz="1600" dirty="0">
                <a:latin typeface="Segoe UI Light" panose="020B0502040204020203" pitchFamily="34" charset="0"/>
                <a:cs typeface="Segoe UI Light" panose="020B0502040204020203" pitchFamily="34" charset="0"/>
              </a:rPr>
              <a:t> de los Estados Unidos de América, dirigido por Michael </a:t>
            </a:r>
            <a:r>
              <a:rPr lang="es-CO" sz="1600" dirty="0" err="1">
                <a:latin typeface="Segoe UI Light" panose="020B0502040204020203" pitchFamily="34" charset="0"/>
                <a:cs typeface="Segoe UI Light" panose="020B0502040204020203" pitchFamily="34" charset="0"/>
              </a:rPr>
              <a:t>Goodchild</a:t>
            </a:r>
            <a:r>
              <a:rPr lang="es-CO" sz="1600" dirty="0">
                <a:latin typeface="Segoe UI Light" panose="020B0502040204020203" pitchFamily="34" charset="0"/>
                <a:cs typeface="Segoe UI Light" panose="020B0502040204020203" pitchFamily="34" charset="0"/>
              </a:rPr>
              <a:t>, formalizó la investigación sobre temas clave relacionados con la ciencia de información geográfica, como el análisis y la visualización espaciales. Este trabajo impulsó una revolución cuantitativa en el mundo de la ciencia geográfica y sentó las bases para los SIG. </a:t>
            </a:r>
          </a:p>
          <a:p>
            <a:pPr algn="just"/>
            <a:endParaRPr lang="es-CO" sz="1600" dirty="0">
              <a:latin typeface="Segoe UI Light" panose="020B0502040204020203" pitchFamily="34" charset="0"/>
              <a:cs typeface="Segoe UI Light" panose="020B0502040204020203" pitchFamily="34" charset="0"/>
            </a:endParaRPr>
          </a:p>
          <a:p>
            <a:r>
              <a:rPr lang="es-CO" sz="1200" dirty="0">
                <a:latin typeface="Segoe UI Light" panose="020B0502040204020203" pitchFamily="34" charset="0"/>
                <a:cs typeface="Segoe UI Light" panose="020B0502040204020203" pitchFamily="34" charset="0"/>
              </a:rPr>
              <a:t>Referencia: https://www.esri.com/es-es/what-is-gis/history-of-gis </a:t>
            </a: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7 CuadroTexto">
            <a:extLst>
              <a:ext uri="{FF2B5EF4-FFF2-40B4-BE49-F238E27FC236}">
                <a16:creationId xmlns:a16="http://schemas.microsoft.com/office/drawing/2014/main" id="{C4665A51-35C5-7753-CD41-DFA263C1CEE6}"/>
              </a:ext>
            </a:extLst>
          </p:cNvPr>
          <p:cNvSpPr txBox="1"/>
          <p:nvPr/>
        </p:nvSpPr>
        <p:spPr>
          <a:xfrm>
            <a:off x="6455518" y="1136586"/>
            <a:ext cx="5056777" cy="4339650"/>
          </a:xfrm>
          <a:prstGeom prst="rect">
            <a:avLst/>
          </a:prstGeom>
          <a:noFill/>
        </p:spPr>
        <p:txBody>
          <a:bodyPr wrap="square" rtlCol="0">
            <a:spAutoFit/>
          </a:bodyPr>
          <a:lstStyle/>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1960: inicio de los SIG en investigación científica</a:t>
            </a:r>
          </a:p>
          <a:p>
            <a:pPr marL="285750" indent="-285750">
              <a:buFont typeface="Arial" panose="020B0604020202020204" pitchFamily="34" charset="0"/>
              <a:buChar char="•"/>
            </a:pPr>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1963: primer SIG implementando el Sistema Canadiense de Información Geográfica utilizado para inventario forestal</a:t>
            </a:r>
          </a:p>
          <a:p>
            <a:pPr marL="285750" indent="-285750">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1965: laboratorio SIG Universidad de Harvard y creación del software SYMAP</a:t>
            </a:r>
          </a:p>
          <a:p>
            <a:pPr marL="285750" indent="-285750">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1969: fundación de </a:t>
            </a:r>
            <a:r>
              <a:rPr lang="es-CO" sz="1600" dirty="0" err="1">
                <a:latin typeface="Segoe UI Light" panose="020B0502040204020203" pitchFamily="34" charset="0"/>
                <a:cs typeface="Segoe UI Light" panose="020B0502040204020203" pitchFamily="34" charset="0"/>
              </a:rPr>
              <a:t>Environmental</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Systems</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Research</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Institute</a:t>
            </a:r>
            <a:r>
              <a:rPr lang="es-CO" sz="1600" dirty="0">
                <a:latin typeface="Segoe UI Light" panose="020B0502040204020203" pitchFamily="34" charset="0"/>
                <a:cs typeface="Segoe UI Light" panose="020B0502040204020203" pitchFamily="34" charset="0"/>
              </a:rPr>
              <a:t>, Inc. (</a:t>
            </a:r>
            <a:r>
              <a:rPr lang="es-CO" sz="1600" dirty="0" err="1">
                <a:latin typeface="Segoe UI Light" panose="020B0502040204020203" pitchFamily="34" charset="0"/>
                <a:cs typeface="Segoe UI Light" panose="020B0502040204020203" pitchFamily="34" charset="0"/>
              </a:rPr>
              <a:t>Esri</a:t>
            </a:r>
            <a:r>
              <a:rPr lang="es-CO" sz="1600" dirty="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1982: SIG se Vuelve comercial y </a:t>
            </a:r>
            <a:r>
              <a:rPr lang="es-CO" sz="1600" dirty="0" err="1">
                <a:latin typeface="Segoe UI Light" panose="020B0502040204020203" pitchFamily="34" charset="0"/>
                <a:cs typeface="Segoe UI Light" panose="020B0502040204020203" pitchFamily="34" charset="0"/>
              </a:rPr>
              <a:t>Esri</a:t>
            </a:r>
            <a:r>
              <a:rPr lang="es-CO" sz="1600" dirty="0">
                <a:latin typeface="Segoe UI Light" panose="020B0502040204020203" pitchFamily="34" charset="0"/>
                <a:cs typeface="Segoe UI Light" panose="020B0502040204020203" pitchFamily="34" charset="0"/>
              </a:rPr>
              <a:t> crea ARC/INFO</a:t>
            </a:r>
          </a:p>
          <a:p>
            <a:pPr marL="285750" indent="-285750">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Actualmente: utilizados en la vida diaria y como herramienta tecnológica se utilizan en múltiples campos de la ingeniería.</a:t>
            </a:r>
          </a:p>
        </p:txBody>
      </p:sp>
      <p:sp>
        <p:nvSpPr>
          <p:cNvPr id="3" name="1 Título">
            <a:extLst>
              <a:ext uri="{FF2B5EF4-FFF2-40B4-BE49-F238E27FC236}">
                <a16:creationId xmlns:a16="http://schemas.microsoft.com/office/drawing/2014/main" id="{041CDAD9-1383-A8E9-5CB9-78CD88B5B123}"/>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Historia de los SIG como ciencia</a:t>
            </a:r>
          </a:p>
        </p:txBody>
      </p:sp>
    </p:spTree>
    <p:extLst>
      <p:ext uri="{BB962C8B-B14F-4D97-AF65-F5344CB8AC3E}">
        <p14:creationId xmlns:p14="http://schemas.microsoft.com/office/powerpoint/2010/main" val="133979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988314" y="836712"/>
            <a:ext cx="821537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Versiones de ArcGIS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Desktop</a:t>
            </a:r>
          </a:p>
        </p:txBody>
      </p:sp>
      <p:graphicFrame>
        <p:nvGraphicFramePr>
          <p:cNvPr id="7" name="Tabla 6"/>
          <p:cNvGraphicFramePr>
            <a:graphicFrameLocks noGrp="1"/>
          </p:cNvGraphicFramePr>
          <p:nvPr>
            <p:extLst>
              <p:ext uri="{D42A27DB-BD31-4B8C-83A1-F6EECF244321}">
                <p14:modId xmlns:p14="http://schemas.microsoft.com/office/powerpoint/2010/main" val="4172730206"/>
              </p:ext>
            </p:extLst>
          </p:nvPr>
        </p:nvGraphicFramePr>
        <p:xfrm>
          <a:off x="2381098" y="1154507"/>
          <a:ext cx="7429803" cy="5010797"/>
        </p:xfrm>
        <a:graphic>
          <a:graphicData uri="http://schemas.openxmlformats.org/drawingml/2006/table">
            <a:tbl>
              <a:tblPr/>
              <a:tblGrid>
                <a:gridCol w="5254226">
                  <a:extLst>
                    <a:ext uri="{9D8B030D-6E8A-4147-A177-3AD203B41FA5}">
                      <a16:colId xmlns:a16="http://schemas.microsoft.com/office/drawing/2014/main" val="20000"/>
                    </a:ext>
                  </a:extLst>
                </a:gridCol>
                <a:gridCol w="711509">
                  <a:extLst>
                    <a:ext uri="{9D8B030D-6E8A-4147-A177-3AD203B41FA5}">
                      <a16:colId xmlns:a16="http://schemas.microsoft.com/office/drawing/2014/main" val="20001"/>
                    </a:ext>
                  </a:extLst>
                </a:gridCol>
                <a:gridCol w="766241">
                  <a:extLst>
                    <a:ext uri="{9D8B030D-6E8A-4147-A177-3AD203B41FA5}">
                      <a16:colId xmlns:a16="http://schemas.microsoft.com/office/drawing/2014/main" val="20002"/>
                    </a:ext>
                  </a:extLst>
                </a:gridCol>
                <a:gridCol w="697827">
                  <a:extLst>
                    <a:ext uri="{9D8B030D-6E8A-4147-A177-3AD203B41FA5}">
                      <a16:colId xmlns:a16="http://schemas.microsoft.com/office/drawing/2014/main" val="20003"/>
                    </a:ext>
                  </a:extLst>
                </a:gridCol>
              </a:tblGrid>
              <a:tr h="175586">
                <a:tc>
                  <a:txBody>
                    <a:bodyPr/>
                    <a:lstStyle/>
                    <a:p>
                      <a:pPr algn="l" fontAlgn="b"/>
                      <a:endParaRPr lang="es-CO" sz="1050" b="0" i="0" u="none" strike="noStrike" dirty="0">
                        <a:solidFill>
                          <a:srgbClr val="000000"/>
                        </a:solidFill>
                        <a:effectLst/>
                        <a:latin typeface="Calibri Light" panose="020F0302020204030204" pitchFamily="34" charset="0"/>
                      </a:endParaRPr>
                    </a:p>
                  </a:txBody>
                  <a:tcPr marL="8780" marR="8780" marT="8780" marB="0" anchor="b">
                    <a:lnL>
                      <a:noFill/>
                    </a:lnL>
                    <a:lnR>
                      <a:noFill/>
                    </a:lnR>
                    <a:lnT>
                      <a:noFill/>
                    </a:lnT>
                    <a:lnB>
                      <a:noFill/>
                    </a:lnB>
                  </a:tcPr>
                </a:tc>
                <a:tc>
                  <a:txBody>
                    <a:bodyPr/>
                    <a:lstStyle/>
                    <a:p>
                      <a:pPr algn="ctr" fontAlgn="b"/>
                      <a:r>
                        <a:rPr lang="es-CO" sz="1050" b="0" i="0" u="none" strike="noStrike" dirty="0">
                          <a:solidFill>
                            <a:srgbClr val="000000"/>
                          </a:solidFill>
                          <a:effectLst/>
                          <a:latin typeface="Segoe UI Light" panose="020B0502040204020203" pitchFamily="34" charset="0"/>
                          <a:cs typeface="Segoe UI Light" panose="020B0502040204020203" pitchFamily="34" charset="0"/>
                        </a:rPr>
                        <a:t>Basic </a:t>
                      </a:r>
                    </a:p>
                  </a:txBody>
                  <a:tcPr marL="8780" marR="8780" marT="8780" marB="0" anchor="b">
                    <a:lnL>
                      <a:noFill/>
                    </a:lnL>
                    <a:lnR>
                      <a:noFill/>
                    </a:lnR>
                    <a:lnT>
                      <a:noFill/>
                    </a:lnT>
                    <a:lnB>
                      <a:noFill/>
                    </a:lnB>
                  </a:tcPr>
                </a:tc>
                <a:tc>
                  <a:txBody>
                    <a:bodyPr/>
                    <a:lstStyle/>
                    <a:p>
                      <a:pPr algn="ctr" fontAlgn="b"/>
                      <a:r>
                        <a:rPr lang="es-CO" sz="1050" b="0" i="0" u="none" strike="noStrike">
                          <a:solidFill>
                            <a:srgbClr val="000000"/>
                          </a:solidFill>
                          <a:effectLst/>
                          <a:latin typeface="Segoe UI Light" panose="020B0502040204020203" pitchFamily="34" charset="0"/>
                          <a:cs typeface="Segoe UI Light" panose="020B0502040204020203" pitchFamily="34" charset="0"/>
                        </a:rPr>
                        <a:t>Standard </a:t>
                      </a:r>
                    </a:p>
                  </a:txBody>
                  <a:tcPr marL="8780" marR="8780" marT="8780" marB="0" anchor="b">
                    <a:lnL>
                      <a:noFill/>
                    </a:lnL>
                    <a:lnR>
                      <a:noFill/>
                    </a:lnR>
                    <a:lnT>
                      <a:noFill/>
                    </a:lnT>
                    <a:lnB>
                      <a:noFill/>
                    </a:lnB>
                  </a:tcPr>
                </a:tc>
                <a:tc>
                  <a:txBody>
                    <a:bodyPr/>
                    <a:lstStyle/>
                    <a:p>
                      <a:pPr algn="ctr" fontAlgn="b"/>
                      <a:r>
                        <a:rPr lang="es-CO" sz="1050" b="0" i="0" u="none" strike="noStrike">
                          <a:solidFill>
                            <a:srgbClr val="000000"/>
                          </a:solidFill>
                          <a:effectLst/>
                          <a:latin typeface="Segoe UI Light" panose="020B0502040204020203" pitchFamily="34" charset="0"/>
                          <a:cs typeface="Segoe UI Light" panose="020B0502040204020203" pitchFamily="34" charset="0"/>
                        </a:rPr>
                        <a:t>Advanced</a:t>
                      </a:r>
                    </a:p>
                  </a:txBody>
                  <a:tcPr marL="8780" marR="8780" marT="8780" marB="0" anchor="b">
                    <a:lnL>
                      <a:noFill/>
                    </a:lnL>
                    <a:lnR>
                      <a:noFill/>
                    </a:lnR>
                    <a:lnT>
                      <a:noFill/>
                    </a:lnT>
                    <a:lnB>
                      <a:noFill/>
                    </a:lnB>
                  </a:tcPr>
                </a:tc>
                <a:extLst>
                  <a:ext uri="{0D108BD9-81ED-4DB2-BD59-A6C34878D82A}">
                    <a16:rowId xmlns:a16="http://schemas.microsoft.com/office/drawing/2014/main" val="10000"/>
                  </a:ext>
                </a:extLst>
              </a:tr>
              <a:tr h="175586">
                <a:tc>
                  <a:txBody>
                    <a:bodyPr/>
                    <a:lstStyle/>
                    <a:p>
                      <a:pPr algn="l" fontAlgn="b"/>
                      <a:endParaRPr lang="es-CO" sz="1050" b="0" i="0" u="none" strike="noStrike">
                        <a:solidFill>
                          <a:srgbClr val="000000"/>
                        </a:solidFill>
                        <a:effectLst/>
                        <a:latin typeface="Calibri Light" panose="020F0302020204030204" pitchFamily="34" charset="0"/>
                      </a:endParaRPr>
                    </a:p>
                  </a:txBody>
                  <a:tcPr marL="8780" marR="8780" marT="8780" marB="0" anchor="b">
                    <a:lnL>
                      <a:noFill/>
                    </a:lnL>
                    <a:lnR>
                      <a:noFill/>
                    </a:lnR>
                    <a:lnT>
                      <a:noFill/>
                    </a:lnT>
                    <a:lnB>
                      <a:noFill/>
                    </a:lnB>
                  </a:tcPr>
                </a:tc>
                <a:tc>
                  <a:txBody>
                    <a:bodyPr/>
                    <a:lstStyle/>
                    <a:p>
                      <a:pPr algn="ctr" fontAlgn="b"/>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r>
                        <a:rPr lang="es-CO" sz="1050" b="0" i="0" u="none" strike="noStrike" dirty="0" err="1">
                          <a:solidFill>
                            <a:srgbClr val="000000"/>
                          </a:solidFill>
                          <a:effectLst/>
                          <a:latin typeface="Segoe UI Light" panose="020B0502040204020203" pitchFamily="34" charset="0"/>
                          <a:cs typeface="Segoe UI Light" panose="020B0502040204020203" pitchFamily="34" charset="0"/>
                        </a:rPr>
                        <a:t>ArcView</a:t>
                      </a:r>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p>
                  </a:txBody>
                  <a:tcPr marL="8780" marR="8780" marT="8780" marB="0" anchor="b">
                    <a:lnL>
                      <a:noFill/>
                    </a:lnL>
                    <a:lnR>
                      <a:noFill/>
                    </a:lnR>
                    <a:lnT>
                      <a:noFill/>
                    </a:lnT>
                    <a:lnB>
                      <a:noFill/>
                    </a:lnB>
                  </a:tcPr>
                </a:tc>
                <a:tc>
                  <a:txBody>
                    <a:bodyPr/>
                    <a:lstStyle/>
                    <a:p>
                      <a:pPr algn="ctr" fontAlgn="b"/>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r>
                        <a:rPr lang="es-CO" sz="1050" b="0" i="0" u="none" strike="noStrike" dirty="0" err="1">
                          <a:solidFill>
                            <a:srgbClr val="000000"/>
                          </a:solidFill>
                          <a:effectLst/>
                          <a:latin typeface="Segoe UI Light" panose="020B0502040204020203" pitchFamily="34" charset="0"/>
                          <a:cs typeface="Segoe UI Light" panose="020B0502040204020203" pitchFamily="34" charset="0"/>
                        </a:rPr>
                        <a:t>ArcEditor</a:t>
                      </a:r>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p>
                  </a:txBody>
                  <a:tcPr marL="8780" marR="8780" marT="8780" marB="0" anchor="b">
                    <a:lnL>
                      <a:noFill/>
                    </a:lnL>
                    <a:lnR>
                      <a:noFill/>
                    </a:lnR>
                    <a:lnT>
                      <a:noFill/>
                    </a:lnT>
                    <a:lnB>
                      <a:noFill/>
                    </a:lnB>
                  </a:tcPr>
                </a:tc>
                <a:tc>
                  <a:txBody>
                    <a:bodyPr/>
                    <a:lstStyle/>
                    <a:p>
                      <a:pPr algn="ctr" fontAlgn="b"/>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r>
                        <a:rPr lang="es-CO" sz="1050" b="0" i="0" u="none" strike="noStrike" dirty="0" err="1">
                          <a:solidFill>
                            <a:srgbClr val="000000"/>
                          </a:solidFill>
                          <a:effectLst/>
                          <a:latin typeface="Segoe UI Light" panose="020B0502040204020203" pitchFamily="34" charset="0"/>
                          <a:cs typeface="Segoe UI Light" panose="020B0502040204020203" pitchFamily="34" charset="0"/>
                        </a:rPr>
                        <a:t>ArcInfo</a:t>
                      </a:r>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p>
                  </a:txBody>
                  <a:tcPr marL="8780" marR="8780" marT="8780" marB="0" anchor="b">
                    <a:lnL>
                      <a:noFill/>
                    </a:lnL>
                    <a:lnR>
                      <a:noFill/>
                    </a:lnR>
                    <a:lnT>
                      <a:noFill/>
                    </a:lnT>
                    <a:lnB>
                      <a:noFill/>
                    </a:lnB>
                  </a:tcPr>
                </a:tc>
                <a:extLst>
                  <a:ext uri="{0D108BD9-81ED-4DB2-BD59-A6C34878D82A}">
                    <a16:rowId xmlns:a16="http://schemas.microsoft.com/office/drawing/2014/main" val="10001"/>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Map Creation and Interactive Visualization</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extLst>
                  <a:ext uri="{0D108BD9-81ED-4DB2-BD59-A6C34878D82A}">
                    <a16:rowId xmlns:a16="http://schemas.microsoft.com/office/drawing/2014/main" val="10002"/>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Visually model and spatially analyze a process or workflow.</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3"/>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Create interactive maps from file, database, and online sources.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4"/>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Create street-level maps that incorporate GPS locations.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5"/>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View CAD data or satellite images.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6"/>
                  </a:ext>
                </a:extLst>
              </a:tr>
              <a:tr h="219482">
                <a:tc>
                  <a:txBody>
                    <a:bodyPr/>
                    <a:lstStyle/>
                    <a:p>
                      <a:pPr algn="l" fontAlgn="ct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Generate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reports</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and charts.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7"/>
                  </a:ext>
                </a:extLst>
              </a:tr>
              <a:tr h="219482">
                <a:tc>
                  <a:txBody>
                    <a:bodyPr/>
                    <a:lstStyle/>
                    <a:p>
                      <a:pPr algn="l" fontAlgn="ctr"/>
                      <a:r>
                        <a:rPr lang="en-US" sz="1400" b="0" i="0" u="none" strike="noStrike" dirty="0">
                          <a:solidFill>
                            <a:schemeClr val="bg1"/>
                          </a:solidFill>
                          <a:effectLst/>
                          <a:latin typeface="Segoe UI Light" panose="020B0502040204020203" pitchFamily="34" charset="0"/>
                          <a:cs typeface="Segoe UI Light" panose="020B0502040204020203" pitchFamily="34" charset="0"/>
                        </a:rPr>
                        <a:t>Multiuser Editing and Advanced Data Management</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dirty="0">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dirty="0">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extLst>
                  <a:ext uri="{0D108BD9-81ED-4DB2-BD59-A6C34878D82A}">
                    <a16:rowId xmlns:a16="http://schemas.microsoft.com/office/drawing/2014/main" val="10008"/>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Complete GIS data editing capabilities.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9"/>
                  </a:ext>
                </a:extLst>
              </a:tr>
              <a:tr h="219482">
                <a:tc>
                  <a:txBody>
                    <a:bodyPr/>
                    <a:lstStyle/>
                    <a:p>
                      <a:pPr algn="l" fontAlgn="ct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Edit</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multiuser</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enterprise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geodatabase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a:t>
                      </a: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0"/>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Use disconnected editing in the field.</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1"/>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Store historical snapshots of your data.</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2"/>
                  </a:ext>
                </a:extLst>
              </a:tr>
              <a:tr h="219482">
                <a:tc>
                  <a:txBody>
                    <a:bodyPr/>
                    <a:lstStyle/>
                    <a:p>
                      <a:pPr algn="l" fontAlgn="ct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Automate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quality</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control.</a:t>
                      </a: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3"/>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Create spatial data from scanned maps.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4"/>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Use raster-to-vector conversion.</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5"/>
                  </a:ext>
                </a:extLst>
              </a:tr>
              <a:tr h="438965">
                <a:tc>
                  <a:txBody>
                    <a:bodyPr/>
                    <a:lstStyle/>
                    <a:p>
                      <a:pPr algn="l" fontAlgn="ctr"/>
                      <a:r>
                        <a:rPr lang="en-US" sz="1400" b="0" i="0" u="none" strike="noStrike" dirty="0">
                          <a:solidFill>
                            <a:schemeClr val="bg1"/>
                          </a:solidFill>
                          <a:effectLst/>
                          <a:latin typeface="Segoe UI Light" panose="020B0502040204020203" pitchFamily="34" charset="0"/>
                          <a:cs typeface="Segoe UI Light" panose="020B0502040204020203" pitchFamily="34" charset="0"/>
                        </a:rPr>
                        <a:t>Advanced Analysis, High-End Cartography, and Extensive Database Management</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dirty="0">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dirty="0">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extLst>
                  <a:ext uri="{0D108BD9-81ED-4DB2-BD59-A6C34878D82A}">
                    <a16:rowId xmlns:a16="http://schemas.microsoft.com/office/drawing/2014/main" val="10016"/>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Advanced GIS data analysis and modeling</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7"/>
                  </a:ext>
                </a:extLst>
              </a:tr>
              <a:tr h="219482">
                <a:tc>
                  <a:txBody>
                    <a:bodyPr/>
                    <a:lstStyle/>
                    <a:p>
                      <a:pPr algn="l" fontAlgn="ct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Atlaslike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publication-quality</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maps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8"/>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Advanced data translation and creation</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9"/>
                  </a:ext>
                </a:extLst>
              </a:tr>
              <a:tr h="219482">
                <a:tc>
                  <a:txBody>
                    <a:bodyPr/>
                    <a:lstStyle/>
                    <a:p>
                      <a:pPr algn="l" fontAlgn="ctr"/>
                      <a:r>
                        <a:rPr lang="en-US" sz="1400" b="0" i="0" u="none" strike="noStrike">
                          <a:solidFill>
                            <a:srgbClr val="000000"/>
                          </a:solidFill>
                          <a:effectLst/>
                          <a:latin typeface="Segoe UI Light" panose="020B0502040204020203" pitchFamily="34" charset="0"/>
                          <a:cs typeface="Segoe UI Light" panose="020B0502040204020203" pitchFamily="34" charset="0"/>
                        </a:rPr>
                        <a:t>Advanced feature manipulation and processing</a:t>
                      </a: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20"/>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Data conversion for CAD, raster, </a:t>
                      </a:r>
                      <a:r>
                        <a:rPr lang="en-US" sz="1400" b="0" i="0" u="none" strike="noStrike" dirty="0" err="1">
                          <a:solidFill>
                            <a:srgbClr val="000000"/>
                          </a:solidFill>
                          <a:effectLst/>
                          <a:latin typeface="Segoe UI Light" panose="020B0502040204020203" pitchFamily="34" charset="0"/>
                          <a:cs typeface="Segoe UI Light" panose="020B0502040204020203" pitchFamily="34" charset="0"/>
                        </a:rPr>
                        <a:t>dBASE</a:t>
                      </a:r>
                      <a:r>
                        <a:rPr lang="en-US" sz="1400" b="0" i="0" u="none" strike="noStrike" dirty="0">
                          <a:solidFill>
                            <a:srgbClr val="000000"/>
                          </a:solidFill>
                          <a:effectLst/>
                          <a:latin typeface="Segoe UI Light" panose="020B0502040204020203" pitchFamily="34" charset="0"/>
                          <a:cs typeface="Segoe UI Light" panose="020B0502040204020203" pitchFamily="34" charset="0"/>
                        </a:rPr>
                        <a:t>, and coverage formats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21"/>
                  </a:ext>
                </a:extLst>
              </a:tr>
            </a:tbl>
          </a:graphicData>
        </a:graphic>
      </p:graphicFrame>
      <p:pic>
        <p:nvPicPr>
          <p:cNvPr id="6" name="Imagen 5">
            <a:extLst>
              <a:ext uri="{FF2B5EF4-FFF2-40B4-BE49-F238E27FC236}">
                <a16:creationId xmlns:a16="http://schemas.microsoft.com/office/drawing/2014/main" id="{5D57795D-5611-4D1E-B9C0-D4EADFE87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5" name="1 Título">
            <a:extLst>
              <a:ext uri="{FF2B5EF4-FFF2-40B4-BE49-F238E27FC236}">
                <a16:creationId xmlns:a16="http://schemas.microsoft.com/office/drawing/2014/main" id="{B9537002-35ED-4466-8AE9-392F7EA0D47B}"/>
              </a:ext>
            </a:extLst>
          </p:cNvPr>
          <p:cNvSpPr txBox="1">
            <a:spLocks/>
          </p:cNvSpPr>
          <p:nvPr/>
        </p:nvSpPr>
        <p:spPr>
          <a:xfrm>
            <a:off x="-8438" y="6488212"/>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800">
                <a:solidFill>
                  <a:schemeClr val="bg1">
                    <a:lumMod val="65000"/>
                  </a:schemeClr>
                </a:solidFill>
                <a:latin typeface="Segoe UI Light" panose="020B0502040204020203" pitchFamily="34" charset="0"/>
                <a:cs typeface="Segoe UI Light" panose="020B0502040204020203" pitchFamily="34" charset="0"/>
              </a:rPr>
              <a:t>Tomado de ESRI</a:t>
            </a:r>
            <a:endParaRPr lang="es-CO" sz="800" dirty="0">
              <a:solidFill>
                <a:schemeClr val="bg1">
                  <a:lumMod val="6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77455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3 CuadroTexto"/>
          <p:cNvSpPr txBox="1"/>
          <p:nvPr/>
        </p:nvSpPr>
        <p:spPr>
          <a:xfrm>
            <a:off x="1811756" y="1104160"/>
            <a:ext cx="821537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Herramientas que componen el paquete ArcGIS y QGIS</a:t>
            </a:r>
          </a:p>
        </p:txBody>
      </p:sp>
      <p:pic>
        <p:nvPicPr>
          <p:cNvPr id="8" name="Imagen 7"/>
          <p:cNvPicPr>
            <a:picLocks noChangeAspect="1"/>
          </p:cNvPicPr>
          <p:nvPr/>
        </p:nvPicPr>
        <p:blipFill rotWithShape="1">
          <a:blip r:embed="rId2">
            <a:clrChange>
              <a:clrFrom>
                <a:srgbClr val="FFFFFF"/>
              </a:clrFrom>
              <a:clrTo>
                <a:srgbClr val="FFFFFF">
                  <a:alpha val="0"/>
                </a:srgbClr>
              </a:clrTo>
            </a:clrChange>
            <a:grayscl/>
          </a:blip>
          <a:srcRect r="6642" b="26288"/>
          <a:stretch/>
        </p:blipFill>
        <p:spPr>
          <a:xfrm>
            <a:off x="1130909" y="1916832"/>
            <a:ext cx="9577064" cy="1284852"/>
          </a:xfrm>
          <a:prstGeom prst="rect">
            <a:avLst/>
          </a:prstGeom>
        </p:spPr>
      </p:pic>
      <p:pic>
        <p:nvPicPr>
          <p:cNvPr id="9" name="Imagen 8"/>
          <p:cNvPicPr>
            <a:picLocks noChangeAspect="1"/>
          </p:cNvPicPr>
          <p:nvPr/>
        </p:nvPicPr>
        <p:blipFill>
          <a:blip r:embed="rId3">
            <a:clrChange>
              <a:clrFrom>
                <a:srgbClr val="FFFFFF"/>
              </a:clrFrom>
              <a:clrTo>
                <a:srgbClr val="FFFFFF">
                  <a:alpha val="0"/>
                </a:srgbClr>
              </a:clrTo>
            </a:clrChange>
            <a:grayscl/>
          </a:blip>
          <a:stretch>
            <a:fillRect/>
          </a:stretch>
        </p:blipFill>
        <p:spPr>
          <a:xfrm>
            <a:off x="1415480" y="3645024"/>
            <a:ext cx="9007923" cy="1595743"/>
          </a:xfrm>
          <a:prstGeom prst="rect">
            <a:avLst/>
          </a:prstGeom>
        </p:spPr>
      </p:pic>
      <p:pic>
        <p:nvPicPr>
          <p:cNvPr id="11" name="Imagen 10">
            <a:extLst>
              <a:ext uri="{FF2B5EF4-FFF2-40B4-BE49-F238E27FC236}">
                <a16:creationId xmlns:a16="http://schemas.microsoft.com/office/drawing/2014/main" id="{77585758-5BAD-4616-B7D6-C59016F615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0834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8 CuadroTexto">
            <a:extLst>
              <a:ext uri="{FF2B5EF4-FFF2-40B4-BE49-F238E27FC236}">
                <a16:creationId xmlns:a16="http://schemas.microsoft.com/office/drawing/2014/main" id="{F78C8AB3-F3A7-4EC4-8DBE-2D3087C01B5E}"/>
              </a:ext>
            </a:extLst>
          </p:cNvPr>
          <p:cNvSpPr txBox="1"/>
          <p:nvPr/>
        </p:nvSpPr>
        <p:spPr>
          <a:xfrm>
            <a:off x="2999656" y="1947604"/>
            <a:ext cx="5904656" cy="3785652"/>
          </a:xfrm>
          <a:prstGeom prst="rect">
            <a:avLst/>
          </a:prstGeom>
          <a:noFill/>
        </p:spPr>
        <p:txBody>
          <a:bodyPr wrap="square" rtlCol="0">
            <a:spAutoFit/>
          </a:bodyPr>
          <a:lstStyle/>
          <a:p>
            <a:pPr algn="just"/>
            <a:r>
              <a:rPr lang="es-CO" sz="1600">
                <a:latin typeface="Segoe UI Light" panose="020B0502040204020203" pitchFamily="34" charset="0"/>
                <a:cs typeface="Segoe UI Light" panose="020B0502040204020203" pitchFamily="34" charset="0"/>
              </a:rPr>
              <a:t>ArcMap: Aplicación para entrada de datos, búsquedas estadísticas y geográficas, impresión de mapas.</a:t>
            </a:r>
          </a:p>
          <a:p>
            <a:pPr algn="just"/>
            <a:endParaRPr lang="es-CO" sz="1600">
              <a:latin typeface="Segoe UI Light" panose="020B0502040204020203" pitchFamily="34" charset="0"/>
              <a:cs typeface="Segoe UI Light" panose="020B0502040204020203" pitchFamily="34" charset="0"/>
            </a:endParaRPr>
          </a:p>
          <a:p>
            <a:pPr algn="just"/>
            <a:r>
              <a:rPr lang="es-CO" sz="1600">
                <a:latin typeface="Segoe UI Light" panose="020B0502040204020203" pitchFamily="34" charset="0"/>
                <a:cs typeface="Segoe UI Light" panose="020B0502040204020203" pitchFamily="34" charset="0"/>
              </a:rPr>
              <a:t>ArcCatalog: Herramienta para organizar y documentar los datos geográficos. Manejo de Metadatos.</a:t>
            </a:r>
          </a:p>
          <a:p>
            <a:pPr algn="just"/>
            <a:endParaRPr lang="es-CO" sz="1600">
              <a:latin typeface="Segoe UI Light" panose="020B0502040204020203" pitchFamily="34" charset="0"/>
              <a:cs typeface="Segoe UI Light" panose="020B0502040204020203" pitchFamily="34" charset="0"/>
            </a:endParaRPr>
          </a:p>
          <a:p>
            <a:pPr algn="just"/>
            <a:r>
              <a:rPr lang="es-CO" sz="1600">
                <a:latin typeface="Segoe UI Light" panose="020B0502040204020203" pitchFamily="34" charset="0"/>
                <a:cs typeface="Segoe UI Light" panose="020B0502040204020203" pitchFamily="34" charset="0"/>
              </a:rPr>
              <a:t>ArcReader: Aplicación para consultar  capas o layers, imprimir mapas. Permite activar o desactivar capas además de realizar búsquedas básicas.</a:t>
            </a:r>
          </a:p>
          <a:p>
            <a:pPr algn="just"/>
            <a:endParaRPr lang="es-CO" sz="1600">
              <a:latin typeface="Segoe UI Light" panose="020B0502040204020203" pitchFamily="34" charset="0"/>
              <a:cs typeface="Segoe UI Light" panose="020B0502040204020203" pitchFamily="34" charset="0"/>
            </a:endParaRPr>
          </a:p>
          <a:p>
            <a:pPr algn="just"/>
            <a:r>
              <a:rPr lang="es-CO" sz="1600">
                <a:latin typeface="Segoe UI Light" panose="020B0502040204020203" pitchFamily="34" charset="0"/>
                <a:cs typeface="Segoe UI Light" panose="020B0502040204020203" pitchFamily="34" charset="0"/>
              </a:rPr>
              <a:t>ArcScene: Aplicación para visualizar información geográfica en 3 dimensiones tales como modelos de terreno, entidades 3D, contornos, etc…</a:t>
            </a:r>
          </a:p>
          <a:p>
            <a:pPr algn="just"/>
            <a:endParaRPr lang="es-CO" sz="1600">
              <a:latin typeface="Segoe UI Light" panose="020B0502040204020203" pitchFamily="34" charset="0"/>
              <a:cs typeface="Segoe UI Light" panose="020B0502040204020203" pitchFamily="34" charset="0"/>
            </a:endParaRPr>
          </a:p>
          <a:p>
            <a:pPr algn="just"/>
            <a:r>
              <a:rPr lang="es-CO" sz="1600">
                <a:latin typeface="Segoe UI Light" panose="020B0502040204020203" pitchFamily="34" charset="0"/>
                <a:cs typeface="Segoe UI Light" panose="020B0502040204020203" pitchFamily="34" charset="0"/>
              </a:rPr>
              <a:t>ArcGlobe:  Visor geográfico.</a:t>
            </a:r>
            <a:endParaRPr lang="es-CO" sz="1600" dirty="0">
              <a:latin typeface="Segoe UI Light" panose="020B0502040204020203" pitchFamily="34" charset="0"/>
              <a:cs typeface="Segoe UI Light" panose="020B0502040204020203" pitchFamily="34" charset="0"/>
            </a:endParaRPr>
          </a:p>
        </p:txBody>
      </p:sp>
      <p:pic>
        <p:nvPicPr>
          <p:cNvPr id="6" name="Imagen 5">
            <a:extLst>
              <a:ext uri="{FF2B5EF4-FFF2-40B4-BE49-F238E27FC236}">
                <a16:creationId xmlns:a16="http://schemas.microsoft.com/office/drawing/2014/main" id="{2142D02F-8D7D-4C03-A5F4-4736AFC5D8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3 CuadroTexto">
            <a:extLst>
              <a:ext uri="{FF2B5EF4-FFF2-40B4-BE49-F238E27FC236}">
                <a16:creationId xmlns:a16="http://schemas.microsoft.com/office/drawing/2014/main" id="{446F2E5C-E320-4F6E-AC53-3CA308F64612}"/>
              </a:ext>
            </a:extLst>
          </p:cNvPr>
          <p:cNvSpPr txBox="1"/>
          <p:nvPr/>
        </p:nvSpPr>
        <p:spPr>
          <a:xfrm>
            <a:off x="1811756" y="1104160"/>
            <a:ext cx="821537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Herramientas que componen el paquete ArcGIS</a:t>
            </a:r>
          </a:p>
        </p:txBody>
      </p:sp>
    </p:spTree>
    <p:extLst>
      <p:ext uri="{BB962C8B-B14F-4D97-AF65-F5344CB8AC3E}">
        <p14:creationId xmlns:p14="http://schemas.microsoft.com/office/powerpoint/2010/main" val="1056131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4" name="23 Rectángulo redondeado"/>
          <p:cNvSpPr/>
          <p:nvPr/>
        </p:nvSpPr>
        <p:spPr>
          <a:xfrm>
            <a:off x="1418227" y="1546212"/>
            <a:ext cx="188637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Geofísica</a:t>
            </a:r>
            <a:endParaRPr lang="es-CO" sz="1400" dirty="0">
              <a:latin typeface="Segoe UI Light" panose="020B0502040204020203" pitchFamily="34" charset="0"/>
              <a:cs typeface="Segoe UI Light" panose="020B0502040204020203" pitchFamily="34" charset="0"/>
            </a:endParaRPr>
          </a:p>
        </p:txBody>
      </p:sp>
      <p:sp>
        <p:nvSpPr>
          <p:cNvPr id="26" name="25 Rectángulo redondeado"/>
          <p:cNvSpPr/>
          <p:nvPr/>
        </p:nvSpPr>
        <p:spPr>
          <a:xfrm>
            <a:off x="1461072" y="2967416"/>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Geografía</a:t>
            </a:r>
            <a:endParaRPr lang="es-CO" sz="1400" dirty="0">
              <a:latin typeface="Segoe UI Light" panose="020B0502040204020203" pitchFamily="34" charset="0"/>
              <a:cs typeface="Segoe UI Light" panose="020B0502040204020203" pitchFamily="34" charset="0"/>
            </a:endParaRPr>
          </a:p>
        </p:txBody>
      </p:sp>
      <p:sp>
        <p:nvSpPr>
          <p:cNvPr id="27" name="26 Rectángulo redondeado"/>
          <p:cNvSpPr/>
          <p:nvPr/>
        </p:nvSpPr>
        <p:spPr>
          <a:xfrm>
            <a:off x="1461072" y="2256814"/>
            <a:ext cx="180068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Geología</a:t>
            </a:r>
            <a:endParaRPr lang="es-CO" sz="1400" dirty="0">
              <a:latin typeface="Segoe UI Light" panose="020B0502040204020203" pitchFamily="34" charset="0"/>
              <a:cs typeface="Segoe UI Light" panose="020B0502040204020203" pitchFamily="34" charset="0"/>
            </a:endParaRP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3 CuadroTexto">
            <a:extLst>
              <a:ext uri="{FF2B5EF4-FFF2-40B4-BE49-F238E27FC236}">
                <a16:creationId xmlns:a16="http://schemas.microsoft.com/office/drawing/2014/main" id="{85C79E68-ADFB-1ED8-A202-1F18BAD654DF}"/>
              </a:ext>
            </a:extLst>
          </p:cNvPr>
          <p:cNvSpPr txBox="1"/>
          <p:nvPr/>
        </p:nvSpPr>
        <p:spPr>
          <a:xfrm>
            <a:off x="1128412" y="1009832"/>
            <a:ext cx="2466003"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Estudio de la tierra sólida</a:t>
            </a:r>
          </a:p>
        </p:txBody>
      </p:sp>
      <p:sp>
        <p:nvSpPr>
          <p:cNvPr id="12" name="25 Rectángulo redondeado">
            <a:extLst>
              <a:ext uri="{FF2B5EF4-FFF2-40B4-BE49-F238E27FC236}">
                <a16:creationId xmlns:a16="http://schemas.microsoft.com/office/drawing/2014/main" id="{0FC7A806-C96C-5175-C3A3-E1667FF06BDE}"/>
              </a:ext>
            </a:extLst>
          </p:cNvPr>
          <p:cNvSpPr/>
          <p:nvPr/>
        </p:nvSpPr>
        <p:spPr>
          <a:xfrm>
            <a:off x="1468854" y="3678018"/>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Geoquímica</a:t>
            </a:r>
            <a:endParaRPr lang="es-CO" sz="1400" dirty="0">
              <a:latin typeface="Segoe UI Light" panose="020B0502040204020203" pitchFamily="34" charset="0"/>
              <a:cs typeface="Segoe UI Light" panose="020B0502040204020203" pitchFamily="34" charset="0"/>
            </a:endParaRPr>
          </a:p>
        </p:txBody>
      </p:sp>
      <p:sp>
        <p:nvSpPr>
          <p:cNvPr id="13" name="25 Rectángulo redondeado">
            <a:extLst>
              <a:ext uri="{FF2B5EF4-FFF2-40B4-BE49-F238E27FC236}">
                <a16:creationId xmlns:a16="http://schemas.microsoft.com/office/drawing/2014/main" id="{0BF469C7-B44C-E662-DCC8-119BF3121189}"/>
              </a:ext>
            </a:extLst>
          </p:cNvPr>
          <p:cNvSpPr/>
          <p:nvPr/>
        </p:nvSpPr>
        <p:spPr>
          <a:xfrm>
            <a:off x="1461072" y="4388620"/>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Paleontología</a:t>
            </a:r>
            <a:endParaRPr lang="es-CO" sz="1400" dirty="0">
              <a:latin typeface="Segoe UI Light" panose="020B0502040204020203" pitchFamily="34" charset="0"/>
              <a:cs typeface="Segoe UI Light" panose="020B0502040204020203" pitchFamily="34" charset="0"/>
            </a:endParaRPr>
          </a:p>
        </p:txBody>
      </p:sp>
      <p:sp>
        <p:nvSpPr>
          <p:cNvPr id="14" name="25 Rectángulo redondeado">
            <a:extLst>
              <a:ext uri="{FF2B5EF4-FFF2-40B4-BE49-F238E27FC236}">
                <a16:creationId xmlns:a16="http://schemas.microsoft.com/office/drawing/2014/main" id="{310AAB7E-04AD-A30F-F3B2-ADB51893CA88}"/>
              </a:ext>
            </a:extLst>
          </p:cNvPr>
          <p:cNvSpPr/>
          <p:nvPr/>
        </p:nvSpPr>
        <p:spPr>
          <a:xfrm>
            <a:off x="1468854" y="5099222"/>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Ciencias del suelo</a:t>
            </a:r>
            <a:endParaRPr lang="es-CO" sz="1400" dirty="0">
              <a:latin typeface="Segoe UI Light" panose="020B0502040204020203" pitchFamily="34" charset="0"/>
              <a:cs typeface="Segoe UI Light" panose="020B0502040204020203" pitchFamily="34" charset="0"/>
            </a:endParaRPr>
          </a:p>
        </p:txBody>
      </p:sp>
      <p:sp>
        <p:nvSpPr>
          <p:cNvPr id="15" name="25 Rectángulo redondeado">
            <a:extLst>
              <a:ext uri="{FF2B5EF4-FFF2-40B4-BE49-F238E27FC236}">
                <a16:creationId xmlns:a16="http://schemas.microsoft.com/office/drawing/2014/main" id="{812F95CB-2C47-F868-AC6B-38E5005FC0C7}"/>
              </a:ext>
            </a:extLst>
          </p:cNvPr>
          <p:cNvSpPr/>
          <p:nvPr/>
        </p:nvSpPr>
        <p:spPr>
          <a:xfrm>
            <a:off x="1434030" y="5809824"/>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Geodesía</a:t>
            </a:r>
            <a:endParaRPr lang="es-CO" sz="1400" dirty="0">
              <a:latin typeface="Segoe UI Light" panose="020B0502040204020203" pitchFamily="34" charset="0"/>
              <a:cs typeface="Segoe UI Light" panose="020B0502040204020203" pitchFamily="34" charset="0"/>
            </a:endParaRPr>
          </a:p>
        </p:txBody>
      </p:sp>
      <p:sp>
        <p:nvSpPr>
          <p:cNvPr id="16" name="23 Rectángulo redondeado">
            <a:extLst>
              <a:ext uri="{FF2B5EF4-FFF2-40B4-BE49-F238E27FC236}">
                <a16:creationId xmlns:a16="http://schemas.microsoft.com/office/drawing/2014/main" id="{C33188BB-5906-3D00-2A79-A4D81A30075F}"/>
              </a:ext>
            </a:extLst>
          </p:cNvPr>
          <p:cNvSpPr/>
          <p:nvPr/>
        </p:nvSpPr>
        <p:spPr>
          <a:xfrm>
            <a:off x="5110088" y="1534980"/>
            <a:ext cx="188637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Climatología</a:t>
            </a:r>
            <a:endParaRPr lang="es-CO" sz="1400" dirty="0">
              <a:latin typeface="Segoe UI Light" panose="020B0502040204020203" pitchFamily="34" charset="0"/>
              <a:cs typeface="Segoe UI Light" panose="020B0502040204020203" pitchFamily="34" charset="0"/>
            </a:endParaRPr>
          </a:p>
        </p:txBody>
      </p:sp>
      <p:sp>
        <p:nvSpPr>
          <p:cNvPr id="17" name="25 Rectángulo redondeado">
            <a:extLst>
              <a:ext uri="{FF2B5EF4-FFF2-40B4-BE49-F238E27FC236}">
                <a16:creationId xmlns:a16="http://schemas.microsoft.com/office/drawing/2014/main" id="{E5F0CEC7-50DD-4359-2446-4C9C65F1CED9}"/>
              </a:ext>
            </a:extLst>
          </p:cNvPr>
          <p:cNvSpPr/>
          <p:nvPr/>
        </p:nvSpPr>
        <p:spPr>
          <a:xfrm>
            <a:off x="5152933" y="2956184"/>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Meteorología</a:t>
            </a:r>
            <a:endParaRPr lang="es-CO" sz="1400" dirty="0">
              <a:latin typeface="Segoe UI Light" panose="020B0502040204020203" pitchFamily="34" charset="0"/>
              <a:cs typeface="Segoe UI Light" panose="020B0502040204020203" pitchFamily="34" charset="0"/>
            </a:endParaRPr>
          </a:p>
        </p:txBody>
      </p:sp>
      <p:sp>
        <p:nvSpPr>
          <p:cNvPr id="18" name="26 Rectángulo redondeado">
            <a:extLst>
              <a:ext uri="{FF2B5EF4-FFF2-40B4-BE49-F238E27FC236}">
                <a16:creationId xmlns:a16="http://schemas.microsoft.com/office/drawing/2014/main" id="{10F03BF0-C734-7017-8C6C-26AB3C4D0161}"/>
              </a:ext>
            </a:extLst>
          </p:cNvPr>
          <p:cNvSpPr/>
          <p:nvPr/>
        </p:nvSpPr>
        <p:spPr>
          <a:xfrm>
            <a:off x="5152933" y="2245582"/>
            <a:ext cx="180068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Hidrología</a:t>
            </a:r>
            <a:endParaRPr lang="es-CO" sz="1400" dirty="0">
              <a:latin typeface="Segoe UI Light" panose="020B0502040204020203" pitchFamily="34" charset="0"/>
              <a:cs typeface="Segoe UI Light" panose="020B0502040204020203" pitchFamily="34" charset="0"/>
            </a:endParaRPr>
          </a:p>
        </p:txBody>
      </p:sp>
      <p:sp>
        <p:nvSpPr>
          <p:cNvPr id="19" name="3 CuadroTexto">
            <a:extLst>
              <a:ext uri="{FF2B5EF4-FFF2-40B4-BE49-F238E27FC236}">
                <a16:creationId xmlns:a16="http://schemas.microsoft.com/office/drawing/2014/main" id="{E84BCB23-EF80-859A-D75D-CBCFCE3F51A6}"/>
              </a:ext>
            </a:extLst>
          </p:cNvPr>
          <p:cNvSpPr txBox="1"/>
          <p:nvPr/>
        </p:nvSpPr>
        <p:spPr>
          <a:xfrm>
            <a:off x="4764935" y="880656"/>
            <a:ext cx="2646565" cy="584775"/>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Estudio de la atmósfera, los océanos y los seres vivos</a:t>
            </a:r>
          </a:p>
        </p:txBody>
      </p:sp>
      <p:sp>
        <p:nvSpPr>
          <p:cNvPr id="20" name="25 Rectángulo redondeado">
            <a:extLst>
              <a:ext uri="{FF2B5EF4-FFF2-40B4-BE49-F238E27FC236}">
                <a16:creationId xmlns:a16="http://schemas.microsoft.com/office/drawing/2014/main" id="{24A22289-C31B-1A69-1CA7-B3DA0495C2FE}"/>
              </a:ext>
            </a:extLst>
          </p:cNvPr>
          <p:cNvSpPr/>
          <p:nvPr/>
        </p:nvSpPr>
        <p:spPr>
          <a:xfrm>
            <a:off x="5160715" y="3666786"/>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Oceanografía u </a:t>
            </a:r>
            <a:r>
              <a:rPr lang="es-ES" sz="1400" dirty="0" err="1">
                <a:latin typeface="Segoe UI Light" panose="020B0502040204020203" pitchFamily="34" charset="0"/>
                <a:cs typeface="Segoe UI Light" panose="020B0502040204020203" pitchFamily="34" charset="0"/>
              </a:rPr>
              <a:t>oceanología</a:t>
            </a:r>
            <a:endParaRPr lang="es-CO" sz="1400" dirty="0">
              <a:latin typeface="Segoe UI Light" panose="020B0502040204020203" pitchFamily="34" charset="0"/>
              <a:cs typeface="Segoe UI Light" panose="020B0502040204020203" pitchFamily="34" charset="0"/>
            </a:endParaRPr>
          </a:p>
        </p:txBody>
      </p:sp>
      <p:sp>
        <p:nvSpPr>
          <p:cNvPr id="22" name="25 Rectángulo redondeado">
            <a:extLst>
              <a:ext uri="{FF2B5EF4-FFF2-40B4-BE49-F238E27FC236}">
                <a16:creationId xmlns:a16="http://schemas.microsoft.com/office/drawing/2014/main" id="{1F8FCAFE-A6CD-C12B-509A-B8A6D2390470}"/>
              </a:ext>
            </a:extLst>
          </p:cNvPr>
          <p:cNvSpPr/>
          <p:nvPr/>
        </p:nvSpPr>
        <p:spPr>
          <a:xfrm>
            <a:off x="5152933" y="4377388"/>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Biogeografía</a:t>
            </a:r>
            <a:endParaRPr lang="es-CO" sz="1400" dirty="0">
              <a:latin typeface="Segoe UI Light" panose="020B0502040204020203" pitchFamily="34" charset="0"/>
              <a:cs typeface="Segoe UI Light" panose="020B0502040204020203" pitchFamily="34" charset="0"/>
            </a:endParaRPr>
          </a:p>
        </p:txBody>
      </p:sp>
      <p:sp>
        <p:nvSpPr>
          <p:cNvPr id="28" name="3 CuadroTexto">
            <a:extLst>
              <a:ext uri="{FF2B5EF4-FFF2-40B4-BE49-F238E27FC236}">
                <a16:creationId xmlns:a16="http://schemas.microsoft.com/office/drawing/2014/main" id="{4509B6F7-3B89-8562-B8D6-1604FEEC6EE4}"/>
              </a:ext>
            </a:extLst>
          </p:cNvPr>
          <p:cNvSpPr txBox="1"/>
          <p:nvPr/>
        </p:nvSpPr>
        <p:spPr>
          <a:xfrm>
            <a:off x="0" y="6584544"/>
            <a:ext cx="4727848" cy="276999"/>
          </a:xfrm>
          <a:prstGeom prst="rect">
            <a:avLst/>
          </a:prstGeom>
          <a:noFill/>
        </p:spPr>
        <p:txBody>
          <a:bodyPr wrap="square" rtlCol="0">
            <a:spAutoFit/>
          </a:bodyPr>
          <a:lstStyle/>
          <a:p>
            <a:r>
              <a:rPr lang="es-ES" sz="1200" dirty="0">
                <a:latin typeface="Segoe UI Light" panose="020B0502040204020203" pitchFamily="34" charset="0"/>
                <a:cs typeface="Segoe UI Light" panose="020B0502040204020203" pitchFamily="34" charset="0"/>
              </a:rPr>
              <a:t>Mas información: https://es.wikipedia.org/wiki/Ciencias_de_la_Tierra</a:t>
            </a:r>
          </a:p>
        </p:txBody>
      </p:sp>
      <p:sp>
        <p:nvSpPr>
          <p:cNvPr id="31" name="3 CuadroTexto">
            <a:extLst>
              <a:ext uri="{FF2B5EF4-FFF2-40B4-BE49-F238E27FC236}">
                <a16:creationId xmlns:a16="http://schemas.microsoft.com/office/drawing/2014/main" id="{5ECCF82F-2FCC-038D-A455-66FA7C2C83F4}"/>
              </a:ext>
            </a:extLst>
          </p:cNvPr>
          <p:cNvSpPr txBox="1"/>
          <p:nvPr/>
        </p:nvSpPr>
        <p:spPr>
          <a:xfrm>
            <a:off x="3071664" y="280028"/>
            <a:ext cx="59689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Ciencias y tecnologías relacionadas</a:t>
            </a:r>
          </a:p>
        </p:txBody>
      </p:sp>
      <p:sp>
        <p:nvSpPr>
          <p:cNvPr id="38" name="23 Rectángulo redondeado">
            <a:extLst>
              <a:ext uri="{FF2B5EF4-FFF2-40B4-BE49-F238E27FC236}">
                <a16:creationId xmlns:a16="http://schemas.microsoft.com/office/drawing/2014/main" id="{99A3362E-F9DE-84AB-D9DA-7E63B4A971BF}"/>
              </a:ext>
            </a:extLst>
          </p:cNvPr>
          <p:cNvSpPr/>
          <p:nvPr/>
        </p:nvSpPr>
        <p:spPr>
          <a:xfrm>
            <a:off x="8609196" y="1524367"/>
            <a:ext cx="223933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Teledetección</a:t>
            </a:r>
            <a:endParaRPr lang="es-CO" sz="1400" dirty="0">
              <a:latin typeface="Segoe UI Light" panose="020B0502040204020203" pitchFamily="34" charset="0"/>
              <a:cs typeface="Segoe UI Light" panose="020B0502040204020203" pitchFamily="34" charset="0"/>
            </a:endParaRPr>
          </a:p>
        </p:txBody>
      </p:sp>
      <p:sp>
        <p:nvSpPr>
          <p:cNvPr id="39" name="23 Rectángulo redondeado">
            <a:extLst>
              <a:ext uri="{FF2B5EF4-FFF2-40B4-BE49-F238E27FC236}">
                <a16:creationId xmlns:a16="http://schemas.microsoft.com/office/drawing/2014/main" id="{4F1687C2-B56D-B712-5A2F-75422660EDDB}"/>
              </a:ext>
            </a:extLst>
          </p:cNvPr>
          <p:cNvSpPr/>
          <p:nvPr/>
        </p:nvSpPr>
        <p:spPr>
          <a:xfrm>
            <a:off x="8609196" y="2308758"/>
            <a:ext cx="223933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Sistemas de posicionamiento global</a:t>
            </a:r>
            <a:endParaRPr lang="es-CO" sz="1400" dirty="0">
              <a:latin typeface="Segoe UI Light" panose="020B0502040204020203" pitchFamily="34" charset="0"/>
              <a:cs typeface="Segoe UI Light" panose="020B0502040204020203" pitchFamily="34" charset="0"/>
            </a:endParaRPr>
          </a:p>
        </p:txBody>
      </p:sp>
      <p:sp>
        <p:nvSpPr>
          <p:cNvPr id="40" name="23 Rectángulo redondeado">
            <a:extLst>
              <a:ext uri="{FF2B5EF4-FFF2-40B4-BE49-F238E27FC236}">
                <a16:creationId xmlns:a16="http://schemas.microsoft.com/office/drawing/2014/main" id="{4C7433B7-1160-D8F8-F680-81468ADB88FB}"/>
              </a:ext>
            </a:extLst>
          </p:cNvPr>
          <p:cNvSpPr/>
          <p:nvPr/>
        </p:nvSpPr>
        <p:spPr>
          <a:xfrm>
            <a:off x="8609195" y="3066470"/>
            <a:ext cx="223933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Sistemas de información geográfica</a:t>
            </a:r>
            <a:endParaRPr lang="es-CO" sz="1400" dirty="0">
              <a:latin typeface="Segoe UI Light" panose="020B0502040204020203" pitchFamily="34" charset="0"/>
              <a:cs typeface="Segoe UI Light" panose="020B0502040204020203" pitchFamily="34" charset="0"/>
            </a:endParaRPr>
          </a:p>
        </p:txBody>
      </p:sp>
      <p:sp>
        <p:nvSpPr>
          <p:cNvPr id="41" name="3 CuadroTexto">
            <a:extLst>
              <a:ext uri="{FF2B5EF4-FFF2-40B4-BE49-F238E27FC236}">
                <a16:creationId xmlns:a16="http://schemas.microsoft.com/office/drawing/2014/main" id="{BBA89607-A9C6-C74E-9EE2-75FF5ECFBB55}"/>
              </a:ext>
            </a:extLst>
          </p:cNvPr>
          <p:cNvSpPr txBox="1"/>
          <p:nvPr/>
        </p:nvSpPr>
        <p:spPr>
          <a:xfrm>
            <a:off x="8495858" y="1009832"/>
            <a:ext cx="2466003"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Tecnologías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678238" y="1340768"/>
            <a:ext cx="6563282" cy="1384995"/>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¿Qué es un SIG?</a:t>
            </a:r>
          </a:p>
          <a:p>
            <a:endParaRPr lang="es-ES"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Un SIG (GIS, en su acrónimo inglés </a:t>
            </a:r>
            <a:r>
              <a:rPr lang="es-ES" sz="1600" dirty="0" err="1">
                <a:latin typeface="Segoe UI Light" panose="020B0502040204020203" pitchFamily="34" charset="0"/>
                <a:cs typeface="Segoe UI Light" panose="020B0502040204020203" pitchFamily="34" charset="0"/>
              </a:rPr>
              <a:t>Geographic</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Information</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System</a:t>
            </a:r>
            <a:r>
              <a:rPr lang="es-ES" sz="1600" dirty="0">
                <a:latin typeface="Segoe UI Light" panose="020B0502040204020203" pitchFamily="34" charset="0"/>
                <a:cs typeface="Segoe UI Light" panose="020B0502040204020203" pitchFamily="34" charset="0"/>
              </a:rPr>
              <a:t>) es un sistema especializado en la captura, manejo y análisis de información geográfica geoespacial.</a:t>
            </a:r>
            <a:endParaRPr lang="es-CO" sz="1600" dirty="0">
              <a:latin typeface="Segoe UI Light" panose="020B0502040204020203" pitchFamily="34" charset="0"/>
              <a:cs typeface="Segoe UI Light" panose="020B0502040204020203" pitchFamily="34" charset="0"/>
            </a:endParaRPr>
          </a:p>
        </p:txBody>
      </p:sp>
      <p:sp>
        <p:nvSpPr>
          <p:cNvPr id="33" name="32 CuadroTexto"/>
          <p:cNvSpPr txBox="1"/>
          <p:nvPr/>
        </p:nvSpPr>
        <p:spPr>
          <a:xfrm>
            <a:off x="4102492" y="5126995"/>
            <a:ext cx="3786214" cy="246221"/>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Diagrama No. 1: Componentes de un SIG</a:t>
            </a:r>
            <a:endParaRPr lang="es-CO" sz="1000" dirty="0">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5B554CD4-4592-9055-BFE0-3D918D29BD74}"/>
              </a:ext>
            </a:extLst>
          </p:cNvPr>
          <p:cNvGrpSpPr/>
          <p:nvPr/>
        </p:nvGrpSpPr>
        <p:grpSpPr>
          <a:xfrm>
            <a:off x="3287688" y="3158638"/>
            <a:ext cx="5328580" cy="1928826"/>
            <a:chOff x="3287688" y="3158638"/>
            <a:chExt cx="5328580" cy="1928826"/>
          </a:xfrm>
        </p:grpSpPr>
        <p:sp>
          <p:nvSpPr>
            <p:cNvPr id="24" name="23 Rectángulo redondeado"/>
            <p:cNvSpPr/>
            <p:nvPr/>
          </p:nvSpPr>
          <p:spPr>
            <a:xfrm>
              <a:off x="3287688" y="3841214"/>
              <a:ext cx="188637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Hardware o equipos</a:t>
              </a:r>
              <a:endParaRPr lang="es-CO" sz="1400" dirty="0">
                <a:latin typeface="Segoe UI Light" panose="020B0502040204020203" pitchFamily="34" charset="0"/>
                <a:cs typeface="Segoe UI Light" panose="020B0502040204020203" pitchFamily="34" charset="0"/>
              </a:endParaRPr>
            </a:p>
          </p:txBody>
        </p:sp>
        <p:sp>
          <p:nvSpPr>
            <p:cNvPr id="26" name="25 Rectángulo redondeado"/>
            <p:cNvSpPr/>
            <p:nvPr/>
          </p:nvSpPr>
          <p:spPr>
            <a:xfrm>
              <a:off x="6745697" y="3841214"/>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Datos geográficos y no espaciales</a:t>
              </a:r>
              <a:endParaRPr lang="es-CO" sz="1400" dirty="0">
                <a:latin typeface="Segoe UI Light" panose="020B0502040204020203" pitchFamily="34" charset="0"/>
                <a:cs typeface="Segoe UI Light" panose="020B0502040204020203" pitchFamily="34" charset="0"/>
              </a:endParaRPr>
            </a:p>
          </p:txBody>
        </p:sp>
        <p:sp>
          <p:nvSpPr>
            <p:cNvPr id="27" name="26 Rectángulo redondeado"/>
            <p:cNvSpPr/>
            <p:nvPr/>
          </p:nvSpPr>
          <p:spPr>
            <a:xfrm>
              <a:off x="5087888" y="3158638"/>
              <a:ext cx="180068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Herramientas Computacionales</a:t>
              </a:r>
              <a:endParaRPr lang="es-CO" sz="1400" dirty="0">
                <a:latin typeface="Segoe UI Light" panose="020B0502040204020203" pitchFamily="34" charset="0"/>
                <a:cs typeface="Segoe UI Light" panose="020B0502040204020203" pitchFamily="34" charset="0"/>
              </a:endParaRPr>
            </a:p>
          </p:txBody>
        </p:sp>
        <p:cxnSp>
          <p:nvCxnSpPr>
            <p:cNvPr id="29" name="28 Conector recto"/>
            <p:cNvCxnSpPr>
              <a:cxnSpLocks/>
              <a:stCxn id="24" idx="3"/>
              <a:endCxn id="27" idx="2"/>
            </p:cNvCxnSpPr>
            <p:nvPr/>
          </p:nvCxnSpPr>
          <p:spPr>
            <a:xfrm flipV="1">
              <a:off x="5174062" y="3730142"/>
              <a:ext cx="814168" cy="396824"/>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29 Conector recto"/>
            <p:cNvCxnSpPr>
              <a:cxnSpLocks/>
              <a:stCxn id="27" idx="2"/>
              <a:endCxn id="26" idx="1"/>
            </p:cNvCxnSpPr>
            <p:nvPr/>
          </p:nvCxnSpPr>
          <p:spPr>
            <a:xfrm>
              <a:off x="5988230" y="3730142"/>
              <a:ext cx="757467" cy="396824"/>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31 Conector recto"/>
            <p:cNvCxnSpPr>
              <a:cxnSpLocks/>
              <a:stCxn id="24" idx="3"/>
              <a:endCxn id="26" idx="1"/>
            </p:cNvCxnSpPr>
            <p:nvPr/>
          </p:nvCxnSpPr>
          <p:spPr>
            <a:xfrm>
              <a:off x="5174062" y="4126966"/>
              <a:ext cx="1571635"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33 Rectángulo redondeado"/>
            <p:cNvSpPr/>
            <p:nvPr/>
          </p:nvSpPr>
          <p:spPr>
            <a:xfrm>
              <a:off x="5087888" y="4515960"/>
              <a:ext cx="180068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Personal capacitado</a:t>
              </a:r>
              <a:endParaRPr lang="es-CO" sz="1400" dirty="0">
                <a:latin typeface="Segoe UI Light" panose="020B0502040204020203" pitchFamily="34" charset="0"/>
                <a:cs typeface="Segoe UI Light" panose="020B0502040204020203" pitchFamily="34" charset="0"/>
              </a:endParaRPr>
            </a:p>
          </p:txBody>
        </p:sp>
        <p:cxnSp>
          <p:nvCxnSpPr>
            <p:cNvPr id="35" name="34 Conector recto"/>
            <p:cNvCxnSpPr>
              <a:cxnSpLocks/>
              <a:stCxn id="24" idx="3"/>
              <a:endCxn id="34" idx="0"/>
            </p:cNvCxnSpPr>
            <p:nvPr/>
          </p:nvCxnSpPr>
          <p:spPr>
            <a:xfrm>
              <a:off x="5174062" y="4126966"/>
              <a:ext cx="814168" cy="388994"/>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35 Conector recto"/>
            <p:cNvCxnSpPr>
              <a:cxnSpLocks/>
              <a:stCxn id="34" idx="0"/>
              <a:endCxn id="26" idx="1"/>
            </p:cNvCxnSpPr>
            <p:nvPr/>
          </p:nvCxnSpPr>
          <p:spPr>
            <a:xfrm flipV="1">
              <a:off x="5988230" y="4126966"/>
              <a:ext cx="757467" cy="388994"/>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36 Conector recto"/>
            <p:cNvCxnSpPr>
              <a:cxnSpLocks/>
              <a:stCxn id="34" idx="0"/>
              <a:endCxn id="27" idx="2"/>
            </p:cNvCxnSpPr>
            <p:nvPr/>
          </p:nvCxnSpPr>
          <p:spPr>
            <a:xfrm flipV="1">
              <a:off x="5988230" y="3730142"/>
              <a:ext cx="0" cy="785818"/>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020821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1343472" y="2285992"/>
            <a:ext cx="3823834" cy="1785950"/>
          </a:xfrm>
          <a:prstGeom prst="rect">
            <a:avLst/>
          </a:prstGeom>
        </p:spPr>
        <p:txBody>
          <a:bodyPr vert="horz" lIns="91440" tIns="45720" rIns="91440" bIns="45720" rtlCol="0" anchor="ctr">
            <a:normAutofit/>
          </a:bodyPr>
          <a:lstStyle/>
          <a:p>
            <a:pPr algn="r">
              <a:spcBef>
                <a:spcPct val="0"/>
              </a:spcBef>
              <a:defRPr/>
            </a:pPr>
            <a:r>
              <a:rPr lang="es-CO" sz="2000" dirty="0">
                <a:latin typeface="Segoe UI Light" panose="020B0502040204020203" pitchFamily="34" charset="0"/>
                <a:ea typeface="+mj-ea"/>
                <a:cs typeface="Segoe UI Light" panose="020B0502040204020203" pitchFamily="34" charset="0"/>
              </a:rPr>
              <a:t>Modelo general de datos geográficos basado en un inventario de datos por capas</a:t>
            </a:r>
          </a:p>
        </p:txBody>
      </p:sp>
      <p:pic>
        <p:nvPicPr>
          <p:cNvPr id="6" name="Picture 4"/>
          <p:cNvPicPr>
            <a:picLocks noChangeAspect="1" noChangeArrowheads="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33000"/>
                    </a14:imgEffect>
                  </a14:imgLayer>
                </a14:imgProps>
              </a:ext>
            </a:extLst>
          </a:blip>
          <a:srcRect l="1551" t="1272" r="3789" b="798"/>
          <a:stretch/>
        </p:blipFill>
        <p:spPr bwMode="auto">
          <a:xfrm>
            <a:off x="5663952" y="908720"/>
            <a:ext cx="4392488" cy="5544616"/>
          </a:xfrm>
          <a:prstGeom prst="rect">
            <a:avLst/>
          </a:prstGeom>
          <a:noFill/>
          <a:ln w="9525">
            <a:noFill/>
            <a:miter lim="800000"/>
            <a:headEnd/>
            <a:tailEnd/>
          </a:ln>
          <a:effectLst/>
        </p:spPr>
      </p:pic>
      <p:pic>
        <p:nvPicPr>
          <p:cNvPr id="9" name="Imagen 8">
            <a:extLst>
              <a:ext uri="{FF2B5EF4-FFF2-40B4-BE49-F238E27FC236}">
                <a16:creationId xmlns:a16="http://schemas.microsoft.com/office/drawing/2014/main" id="{EF80004A-10B8-426C-A8B1-D525D1762C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7" name="1 Título">
            <a:extLst>
              <a:ext uri="{FF2B5EF4-FFF2-40B4-BE49-F238E27FC236}">
                <a16:creationId xmlns:a16="http://schemas.microsoft.com/office/drawing/2014/main" id="{881F9E9D-56FC-426C-B4EC-8A7BAEA7DA8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¿Qué es un SIG?</a:t>
            </a:r>
          </a:p>
        </p:txBody>
      </p:sp>
    </p:spTree>
    <p:extLst>
      <p:ext uri="{BB962C8B-B14F-4D97-AF65-F5344CB8AC3E}">
        <p14:creationId xmlns:p14="http://schemas.microsoft.com/office/powerpoint/2010/main" val="22274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395700" y="3244334"/>
            <a:ext cx="54006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Ventajas y desafíos de los SIG</a:t>
            </a:r>
            <a:endParaRPr lang="es-CO" sz="12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726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112892" y="274321"/>
            <a:ext cx="9966215" cy="6432530"/>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Ventajas</a:t>
            </a:r>
            <a:endParaRPr lang="es-CO"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Análisis espacial: los SIG permiten realizar análisis espaciales avanzados, lo que facilita la identificación de patrones, relaciones y tendencias geográficas. Esto ayuda en la toma de decisiones basadas en la ubicación y proporciona información valiosa para la planificación y el diseño de políticas.</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Integración de datos: los SIG permiten integrar datos geoespaciales con otros tipos de datos, como datos demográficos, económicos o ambientales. Esto proporciona una visión holística y enriquecida de los fenómenos, lo que facilita el análisis multidimensional y la comprensión de las interrelaciones entre diferentes variables.</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Visualización efectiva: los SIG ofrecen herramientas de visualización que permiten representar de manera clara y comprensible los datos geoespaciales en forma de mapas, gráficos y otras formas visuales. Esto facilita la comunicación de la información y mejora la comprensión de los resultados por parte de los usuarios.</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Toma de decisiones basada en la ubicación: los SIG ayudan a tomar decisiones informadas al proporcionar información geoespacial precisa y actualizada. Esto es especialmente útil en áreas como la planificación urbana, la gestión de recursos naturales, la gestión de emergencias y el transporte, donde la ubicación desempeña un papel crucial.</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Optimización de recursos: los SIG permiten optimizar la asignación y el uso de recursos al proporcionar información sobre la ubicación y la distribución de los mismos. Esto ayuda a reducir costos, mejorar la eficiencia y maximizar el rendimiento en diferentes sectores, como logística, servicios públicos y gestión de infraestructuras.</a:t>
            </a:r>
          </a:p>
          <a:p>
            <a:pPr algn="just"/>
            <a:endParaRPr lang="es-ES" sz="16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Referencia: https://blogs.upm.es/espacio-geotig/2023/06/22/ventajas-desafios/</a:t>
            </a:r>
            <a:endParaRPr lang="es-CO" sz="12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9565989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3401</TotalTime>
  <Words>4445</Words>
  <Application>Microsoft Office PowerPoint</Application>
  <PresentationFormat>Widescreen</PresentationFormat>
  <Paragraphs>610</Paragraphs>
  <Slides>43</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Arial</vt:lpstr>
      <vt:lpstr>Calibri</vt:lpstr>
      <vt:lpstr>Calibri Light</vt:lpstr>
      <vt:lpstr>Orkney Light</vt:lpstr>
      <vt:lpstr>Segoe UI Light</vt:lpstr>
      <vt:lpstr>Wingdings</vt:lpstr>
      <vt:lpstr>Tema de Office</vt:lpstr>
      <vt:lpstr>CorelDRAW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 qué combinar estos datos?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TSIG_Taller0_Introduccion</dc:title>
  <dc:creator>master</dc:creator>
  <cp:lastModifiedBy>WILLIAM RICARDO AGUILAR PIÑA</cp:lastModifiedBy>
  <cp:revision>297</cp:revision>
  <dcterms:created xsi:type="dcterms:W3CDTF">2010-05-17T13:13:34Z</dcterms:created>
  <dcterms:modified xsi:type="dcterms:W3CDTF">2024-06-25T00:03:57Z</dcterms:modified>
</cp:coreProperties>
</file>